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2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4" r:id="rId22"/>
    <p:sldId id="273" r:id="rId23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C4867BF-8911-47B4-960D-7006B557A63B}" v="5" dt="2019-10-03T20:33:03.423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/>
      <a:tcStyle>
        <a:tcBdr/>
        <a:fill>
          <a:solidFill>
            <a:srgbClr val="E9EFF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eleste Garcia" userId="7ca10f18-28ef-4be1-bb1c-5af05db75ee4" providerId="ADAL" clId="{DC4867BF-8911-47B4-960D-7006B557A63B}"/>
    <pc:docChg chg="custSel addSld modSld">
      <pc:chgData name="Celeste Garcia" userId="7ca10f18-28ef-4be1-bb1c-5af05db75ee4" providerId="ADAL" clId="{DC4867BF-8911-47B4-960D-7006B557A63B}" dt="2019-10-03T20:45:12.261" v="1264" actId="20577"/>
      <pc:docMkLst>
        <pc:docMk/>
      </pc:docMkLst>
      <pc:sldChg chg="modSp">
        <pc:chgData name="Celeste Garcia" userId="7ca10f18-28ef-4be1-bb1c-5af05db75ee4" providerId="ADAL" clId="{DC4867BF-8911-47B4-960D-7006B557A63B}" dt="2019-10-03T20:24:43.398" v="348" actId="20577"/>
        <pc:sldMkLst>
          <pc:docMk/>
          <pc:sldMk cId="0" sldId="257"/>
        </pc:sldMkLst>
        <pc:spChg chg="mod">
          <ac:chgData name="Celeste Garcia" userId="7ca10f18-28ef-4be1-bb1c-5af05db75ee4" providerId="ADAL" clId="{DC4867BF-8911-47B4-960D-7006B557A63B}" dt="2019-10-03T20:02:16.506" v="346" actId="122"/>
          <ac:spMkLst>
            <pc:docMk/>
            <pc:sldMk cId="0" sldId="257"/>
            <ac:spMk id="4" creationId="{43683429-D19A-439C-AB18-132A587C76A2}"/>
          </ac:spMkLst>
        </pc:spChg>
        <pc:spChg chg="mod">
          <ac:chgData name="Celeste Garcia" userId="7ca10f18-28ef-4be1-bb1c-5af05db75ee4" providerId="ADAL" clId="{DC4867BF-8911-47B4-960D-7006B557A63B}" dt="2019-10-03T20:24:43.398" v="348" actId="20577"/>
          <ac:spMkLst>
            <pc:docMk/>
            <pc:sldMk cId="0" sldId="257"/>
            <ac:spMk id="5" creationId="{EF63ACD9-2487-4C3E-9B48-6C7831FB7FFF}"/>
          </ac:spMkLst>
        </pc:spChg>
      </pc:sldChg>
      <pc:sldChg chg="addSp modSp">
        <pc:chgData name="Celeste Garcia" userId="7ca10f18-28ef-4be1-bb1c-5af05db75ee4" providerId="ADAL" clId="{DC4867BF-8911-47B4-960D-7006B557A63B}" dt="2019-10-03T14:45:44.171" v="10" actId="1076"/>
        <pc:sldMkLst>
          <pc:docMk/>
          <pc:sldMk cId="1787546760" sldId="258"/>
        </pc:sldMkLst>
        <pc:spChg chg="add mod">
          <ac:chgData name="Celeste Garcia" userId="7ca10f18-28ef-4be1-bb1c-5af05db75ee4" providerId="ADAL" clId="{DC4867BF-8911-47B4-960D-7006B557A63B}" dt="2019-10-03T14:45:10.265" v="2" actId="14100"/>
          <ac:spMkLst>
            <pc:docMk/>
            <pc:sldMk cId="1787546760" sldId="258"/>
            <ac:spMk id="4" creationId="{CCD63EBF-0A66-41B8-B268-D340FFFCE1DF}"/>
          </ac:spMkLst>
        </pc:spChg>
        <pc:spChg chg="add mod">
          <ac:chgData name="Celeste Garcia" userId="7ca10f18-28ef-4be1-bb1c-5af05db75ee4" providerId="ADAL" clId="{DC4867BF-8911-47B4-960D-7006B557A63B}" dt="2019-10-03T14:45:44.171" v="10" actId="1076"/>
          <ac:spMkLst>
            <pc:docMk/>
            <pc:sldMk cId="1787546760" sldId="258"/>
            <ac:spMk id="6" creationId="{933381C0-8524-47B9-B1BD-098FFC3E18DE}"/>
          </ac:spMkLst>
        </pc:spChg>
        <pc:picChg chg="mod">
          <ac:chgData name="Celeste Garcia" userId="7ca10f18-28ef-4be1-bb1c-5af05db75ee4" providerId="ADAL" clId="{DC4867BF-8911-47B4-960D-7006B557A63B}" dt="2019-10-03T14:45:22.846" v="5" actId="1076"/>
          <ac:picMkLst>
            <pc:docMk/>
            <pc:sldMk cId="1787546760" sldId="258"/>
            <ac:picMk id="7" creationId="{505D39B2-0358-4993-923E-671C2AD504DE}"/>
          </ac:picMkLst>
        </pc:picChg>
      </pc:sldChg>
      <pc:sldChg chg="modSp">
        <pc:chgData name="Celeste Garcia" userId="7ca10f18-28ef-4be1-bb1c-5af05db75ee4" providerId="ADAL" clId="{DC4867BF-8911-47B4-960D-7006B557A63B}" dt="2019-10-03T20:25:46.355" v="352" actId="166"/>
        <pc:sldMkLst>
          <pc:docMk/>
          <pc:sldMk cId="755530468" sldId="267"/>
        </pc:sldMkLst>
        <pc:spChg chg="mod ord">
          <ac:chgData name="Celeste Garcia" userId="7ca10f18-28ef-4be1-bb1c-5af05db75ee4" providerId="ADAL" clId="{DC4867BF-8911-47B4-960D-7006B557A63B}" dt="2019-10-03T20:25:46.355" v="352" actId="166"/>
          <ac:spMkLst>
            <pc:docMk/>
            <pc:sldMk cId="755530468" sldId="267"/>
            <ac:spMk id="4" creationId="{6B6BEA29-6F56-493F-990B-B7D7CF8875D8}"/>
          </ac:spMkLst>
        </pc:spChg>
      </pc:sldChg>
      <pc:sldChg chg="modSp">
        <pc:chgData name="Celeste Garcia" userId="7ca10f18-28ef-4be1-bb1c-5af05db75ee4" providerId="ADAL" clId="{DC4867BF-8911-47B4-960D-7006B557A63B}" dt="2019-10-03T20:42:34.425" v="1242" actId="20577"/>
        <pc:sldMkLst>
          <pc:docMk/>
          <pc:sldMk cId="3436054357" sldId="272"/>
        </pc:sldMkLst>
        <pc:spChg chg="mod">
          <ac:chgData name="Celeste Garcia" userId="7ca10f18-28ef-4be1-bb1c-5af05db75ee4" providerId="ADAL" clId="{DC4867BF-8911-47B4-960D-7006B557A63B}" dt="2019-10-03T20:42:34.425" v="1242" actId="20577"/>
          <ac:spMkLst>
            <pc:docMk/>
            <pc:sldMk cId="3436054357" sldId="272"/>
            <ac:spMk id="4" creationId="{5FB43869-1D7A-4812-9186-AB287DBA1210}"/>
          </ac:spMkLst>
        </pc:spChg>
      </pc:sldChg>
      <pc:sldChg chg="modSp">
        <pc:chgData name="Celeste Garcia" userId="7ca10f18-28ef-4be1-bb1c-5af05db75ee4" providerId="ADAL" clId="{DC4867BF-8911-47B4-960D-7006B557A63B}" dt="2019-10-03T14:53:15.029" v="164" actId="20577"/>
        <pc:sldMkLst>
          <pc:docMk/>
          <pc:sldMk cId="2443573760" sldId="273"/>
        </pc:sldMkLst>
        <pc:spChg chg="mod">
          <ac:chgData name="Celeste Garcia" userId="7ca10f18-28ef-4be1-bb1c-5af05db75ee4" providerId="ADAL" clId="{DC4867BF-8911-47B4-960D-7006B557A63B}" dt="2019-10-03T14:53:15.029" v="164" actId="20577"/>
          <ac:spMkLst>
            <pc:docMk/>
            <pc:sldMk cId="2443573760" sldId="273"/>
            <ac:spMk id="3" creationId="{AB19AF88-0A41-4A8E-B9C9-C5BCF4E8EA72}"/>
          </ac:spMkLst>
        </pc:spChg>
      </pc:sldChg>
      <pc:sldChg chg="delSp modSp add">
        <pc:chgData name="Celeste Garcia" userId="7ca10f18-28ef-4be1-bb1c-5af05db75ee4" providerId="ADAL" clId="{DC4867BF-8911-47B4-960D-7006B557A63B}" dt="2019-10-03T20:45:12.261" v="1264" actId="20577"/>
        <pc:sldMkLst>
          <pc:docMk/>
          <pc:sldMk cId="3900738721" sldId="274"/>
        </pc:sldMkLst>
        <pc:spChg chg="del">
          <ac:chgData name="Celeste Garcia" userId="7ca10f18-28ef-4be1-bb1c-5af05db75ee4" providerId="ADAL" clId="{DC4867BF-8911-47B4-960D-7006B557A63B}" dt="2019-10-03T20:26:23.008" v="372" actId="478"/>
          <ac:spMkLst>
            <pc:docMk/>
            <pc:sldMk cId="3900738721" sldId="274"/>
            <ac:spMk id="2" creationId="{8EA50EA6-CC44-487A-B55C-67AEF94BC1FE}"/>
          </ac:spMkLst>
        </pc:spChg>
        <pc:spChg chg="mod">
          <ac:chgData name="Celeste Garcia" userId="7ca10f18-28ef-4be1-bb1c-5af05db75ee4" providerId="ADAL" clId="{DC4867BF-8911-47B4-960D-7006B557A63B}" dt="2019-10-03T20:45:12.261" v="1264" actId="20577"/>
          <ac:spMkLst>
            <pc:docMk/>
            <pc:sldMk cId="3900738721" sldId="274"/>
            <ac:spMk id="3" creationId="{F65F777F-CD23-450D-9941-6804FCDFAC0A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3" name="Shape 153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5153" y="1567720"/>
            <a:ext cx="4033354" cy="2823349"/>
          </a:xfrm>
          <a:prstGeom prst="rect">
            <a:avLst/>
          </a:prstGeom>
          <a:ln w="12700">
            <a:miter lim="400000"/>
          </a:ln>
        </p:spPr>
      </p:pic>
      <p:pic>
        <p:nvPicPr>
          <p:cNvPr id="15" name="pasted-image.pdf"/>
          <p:cNvPicPr>
            <a:picLocks noChangeAspect="1"/>
          </p:cNvPicPr>
          <p:nvPr/>
        </p:nvPicPr>
        <p:blipFill>
          <a:blip r:embed="rId3"/>
          <a:srcRect l="5682" t="7456" r="6346" b="21262"/>
          <a:stretch>
            <a:fillRect/>
          </a:stretch>
        </p:blipFill>
        <p:spPr>
          <a:xfrm>
            <a:off x="-6549" y="5968365"/>
            <a:ext cx="12205286" cy="885954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Shape 1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/>
          </p:cNvSpPr>
          <p:nvPr>
            <p:ph type="title"/>
          </p:nvPr>
        </p:nvSpPr>
        <p:spPr>
          <a:xfrm>
            <a:off x="2847829" y="142966"/>
            <a:ext cx="8798071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500"/>
            </a:lvl1pPr>
          </a:lstStyle>
          <a:p>
            <a:r>
              <a:rPr dirty="0"/>
              <a:t>Title Text</a:t>
            </a:r>
          </a:p>
        </p:txBody>
      </p:sp>
      <p:sp>
        <p:nvSpPr>
          <p:cNvPr id="45" name="Shape 45"/>
          <p:cNvSpPr>
            <a:spLocks noGrp="1"/>
          </p:cNvSpPr>
          <p:nvPr>
            <p:ph type="body" sz="half" idx="1"/>
          </p:nvPr>
        </p:nvSpPr>
        <p:spPr>
          <a:xfrm>
            <a:off x="1353148" y="1596450"/>
            <a:ext cx="10292751" cy="4351338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defRPr>
            </a:lvl1pPr>
            <a:lvl2pPr>
              <a:defRPr sz="2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defRPr>
            </a:lvl2pPr>
            <a:lvl3pPr>
              <a:defRPr sz="2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defRPr>
            </a:lvl3pPr>
            <a:lvl4pPr>
              <a:defRPr sz="2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defRPr>
            </a:lvl4pPr>
            <a:lvl5pPr>
              <a:defRPr sz="2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defRPr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pic>
        <p:nvPicPr>
          <p:cNvPr id="46" name="image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823" y="89296"/>
            <a:ext cx="2047006" cy="1432905"/>
          </a:xfrm>
          <a:prstGeom prst="rect">
            <a:avLst/>
          </a:prstGeom>
          <a:ln w="12700">
            <a:miter lim="400000"/>
          </a:ln>
        </p:spPr>
      </p:pic>
      <p:pic>
        <p:nvPicPr>
          <p:cNvPr id="48" name="pasted-image.pdf"/>
          <p:cNvPicPr>
            <a:picLocks noChangeAspect="1"/>
          </p:cNvPicPr>
          <p:nvPr/>
        </p:nvPicPr>
        <p:blipFill>
          <a:blip r:embed="rId3"/>
          <a:srcRect l="5682" t="7456" r="6346" b="21262"/>
          <a:stretch>
            <a:fillRect/>
          </a:stretch>
        </p:blipFill>
        <p:spPr>
          <a:xfrm>
            <a:off x="-6549" y="5968365"/>
            <a:ext cx="12205286" cy="885954"/>
          </a:xfrm>
          <a:prstGeom prst="rect">
            <a:avLst/>
          </a:prstGeom>
          <a:ln w="12700">
            <a:miter lim="400000"/>
          </a:ln>
        </p:spPr>
      </p:pic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BlueBox.png"/>
          <p:cNvPicPr>
            <a:picLocks noChangeAspect="1"/>
          </p:cNvPicPr>
          <p:nvPr/>
        </p:nvPicPr>
        <p:blipFill>
          <a:blip r:embed="rId2"/>
          <a:srcRect t="22051" b="22051"/>
          <a:stretch>
            <a:fillRect/>
          </a:stretch>
        </p:blipFill>
        <p:spPr>
          <a:xfrm>
            <a:off x="-57126" y="-10443"/>
            <a:ext cx="12306252" cy="6878887"/>
          </a:xfrm>
          <a:prstGeom prst="rect">
            <a:avLst/>
          </a:prstGeom>
          <a:ln w="12700">
            <a:miter lim="400000"/>
          </a:ln>
        </p:spPr>
      </p:pic>
      <p:pic>
        <p:nvPicPr>
          <p:cNvPr id="78" name="image2.png"/>
          <p:cNvPicPr>
            <a:picLocks noChangeAspect="1"/>
          </p:cNvPicPr>
          <p:nvPr/>
        </p:nvPicPr>
        <p:blipFill>
          <a:blip r:embed="rId3"/>
          <a:srcRect t="51898"/>
          <a:stretch>
            <a:fillRect/>
          </a:stretch>
        </p:blipFill>
        <p:spPr>
          <a:xfrm>
            <a:off x="3525365" y="1657258"/>
            <a:ext cx="5141216" cy="3298719"/>
          </a:xfrm>
          <a:prstGeom prst="rect">
            <a:avLst/>
          </a:prstGeom>
          <a:ln w="12700">
            <a:miter lim="400000"/>
          </a:ln>
        </p:spPr>
      </p:pic>
      <p:sp>
        <p:nvSpPr>
          <p:cNvPr id="79" name="Shape 79"/>
          <p:cNvSpPr/>
          <p:nvPr/>
        </p:nvSpPr>
        <p:spPr>
          <a:xfrm>
            <a:off x="3811763" y="976221"/>
            <a:ext cx="4568419" cy="6810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7" tIns="35717" rIns="35717" bIns="35717" anchor="ctr">
            <a:spAutoFit/>
          </a:bodyPr>
          <a:lstStyle>
            <a:lvl1pPr algn="ctr" defTabSz="169664">
              <a:defRPr sz="2000" b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rPr dirty="0"/>
              <a:t>Sample headline</a:t>
            </a:r>
          </a:p>
        </p:txBody>
      </p:sp>
      <p:sp>
        <p:nvSpPr>
          <p:cNvPr id="80" name="Shape 8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/>
          </p:cNvSpPr>
          <p:nvPr>
            <p:ph type="title"/>
          </p:nvPr>
        </p:nvSpPr>
        <p:spPr>
          <a:xfrm>
            <a:off x="2887411" y="142965"/>
            <a:ext cx="8810008" cy="132556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500"/>
            </a:lvl1pPr>
          </a:lstStyle>
          <a:p>
            <a:r>
              <a:rPr dirty="0"/>
              <a:t>Title Text</a:t>
            </a:r>
          </a:p>
        </p:txBody>
      </p:sp>
      <p:sp>
        <p:nvSpPr>
          <p:cNvPr id="114" name="Shape 114"/>
          <p:cNvSpPr>
            <a:spLocks noGrp="1"/>
          </p:cNvSpPr>
          <p:nvPr>
            <p:ph type="body" idx="1"/>
          </p:nvPr>
        </p:nvSpPr>
        <p:spPr>
          <a:xfrm>
            <a:off x="838199" y="1670698"/>
            <a:ext cx="10859219" cy="4351338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defRPr>
            </a:lvl1pPr>
            <a:lvl2pPr>
              <a:defRPr sz="2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defRPr>
            </a:lvl2pPr>
            <a:lvl3pPr>
              <a:defRPr sz="2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defRPr>
            </a:lvl3pPr>
            <a:lvl4pPr>
              <a:defRPr sz="2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defRPr>
            </a:lvl4pPr>
            <a:lvl5pPr>
              <a:defRPr sz="2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defRPr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pic>
        <p:nvPicPr>
          <p:cNvPr id="115" name="image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823" y="89296"/>
            <a:ext cx="2047006" cy="1432905"/>
          </a:xfrm>
          <a:prstGeom prst="rect">
            <a:avLst/>
          </a:prstGeom>
          <a:ln w="12700">
            <a:miter lim="400000"/>
          </a:ln>
        </p:spPr>
      </p:pic>
      <p:pic>
        <p:nvPicPr>
          <p:cNvPr id="117" name="pasted-image.pdf"/>
          <p:cNvPicPr>
            <a:picLocks noChangeAspect="1"/>
          </p:cNvPicPr>
          <p:nvPr/>
        </p:nvPicPr>
        <p:blipFill>
          <a:blip r:embed="rId3"/>
          <a:srcRect l="5682" t="7456" r="6346" b="21262"/>
          <a:stretch>
            <a:fillRect/>
          </a:stretch>
        </p:blipFill>
        <p:spPr>
          <a:xfrm>
            <a:off x="-6549" y="5968365"/>
            <a:ext cx="12205286" cy="885954"/>
          </a:xfrm>
          <a:prstGeom prst="rect">
            <a:avLst/>
          </a:prstGeom>
          <a:ln w="12700">
            <a:miter lim="400000"/>
          </a:ln>
        </p:spPr>
      </p:pic>
      <p:sp>
        <p:nvSpPr>
          <p:cNvPr id="118" name="Shape 11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/>
          </p:cNvSpPr>
          <p:nvPr>
            <p:ph type="title"/>
          </p:nvPr>
        </p:nvSpPr>
        <p:spPr>
          <a:xfrm>
            <a:off x="2847829" y="158091"/>
            <a:ext cx="8849590" cy="1364109"/>
          </a:xfrm>
          <a:prstGeom prst="rect">
            <a:avLst/>
          </a:prstGeom>
        </p:spPr>
        <p:txBody>
          <a:bodyPr/>
          <a:lstStyle/>
          <a:p>
            <a:r>
              <a:rPr dirty="0"/>
              <a:t>Title Text</a:t>
            </a:r>
          </a:p>
        </p:txBody>
      </p:sp>
      <p:sp>
        <p:nvSpPr>
          <p:cNvPr id="126" name="Shape 126"/>
          <p:cNvSpPr>
            <a:spLocks noGrp="1"/>
          </p:cNvSpPr>
          <p:nvPr>
            <p:ph type="body" idx="1"/>
          </p:nvPr>
        </p:nvSpPr>
        <p:spPr>
          <a:xfrm>
            <a:off x="1104900" y="1796324"/>
            <a:ext cx="10592519" cy="4172040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defRPr>
            </a:lvl1pPr>
            <a:lvl2pPr>
              <a:defRPr sz="2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defRPr>
            </a:lvl2pPr>
            <a:lvl3pPr>
              <a:defRPr sz="2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defRPr>
            </a:lvl3pPr>
            <a:lvl4pPr>
              <a:defRPr sz="2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defRPr>
            </a:lvl4pPr>
            <a:lvl5pPr>
              <a:defRPr sz="2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defRPr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pic>
        <p:nvPicPr>
          <p:cNvPr id="127" name="image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823" y="89296"/>
            <a:ext cx="2047006" cy="1432905"/>
          </a:xfrm>
          <a:prstGeom prst="rect">
            <a:avLst/>
          </a:prstGeom>
          <a:ln w="12700">
            <a:miter lim="400000"/>
          </a:ln>
        </p:spPr>
      </p:pic>
      <p:pic>
        <p:nvPicPr>
          <p:cNvPr id="129" name="pasted-image.pdf"/>
          <p:cNvPicPr>
            <a:picLocks noChangeAspect="1"/>
          </p:cNvPicPr>
          <p:nvPr/>
        </p:nvPicPr>
        <p:blipFill>
          <a:blip r:embed="rId3"/>
          <a:srcRect l="5682" t="7456" r="6346" b="21262"/>
          <a:stretch>
            <a:fillRect/>
          </a:stretch>
        </p:blipFill>
        <p:spPr>
          <a:xfrm>
            <a:off x="-6549" y="5968365"/>
            <a:ext cx="12205286" cy="885954"/>
          </a:xfrm>
          <a:prstGeom prst="rect">
            <a:avLst/>
          </a:prstGeom>
          <a:ln w="12700">
            <a:miter lim="400000"/>
          </a:ln>
        </p:spPr>
      </p:pic>
      <p:sp>
        <p:nvSpPr>
          <p:cNvPr id="130" name="Shape 13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 cop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BlueBarTagOnl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699953"/>
            <a:ext cx="12192000" cy="1249294"/>
          </a:xfrm>
          <a:prstGeom prst="rect">
            <a:avLst/>
          </a:prstGeom>
          <a:ln w="12700">
            <a:miter lim="400000"/>
          </a:ln>
        </p:spPr>
      </p:pic>
      <p:sp>
        <p:nvSpPr>
          <p:cNvPr id="146" name="Shape 14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1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0823" y="89296"/>
            <a:ext cx="2047006" cy="1432905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image1.jpe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65800" y="541496"/>
            <a:ext cx="5782870" cy="510254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Shape 4"/>
          <p:cNvSpPr>
            <a:spLocks noGrp="1"/>
          </p:cNvSpPr>
          <p:nvPr>
            <p:ph type="title"/>
          </p:nvPr>
        </p:nvSpPr>
        <p:spPr>
          <a:xfrm>
            <a:off x="1143000" y="14319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5" name="Shape 5"/>
          <p:cNvSpPr>
            <a:spLocks noGrp="1"/>
          </p:cNvSpPr>
          <p:nvPr>
            <p:ph type="body" idx="1"/>
          </p:nvPr>
        </p:nvSpPr>
        <p:spPr>
          <a:xfrm>
            <a:off x="1143000" y="26384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6" name="pasted-image.pdf"/>
          <p:cNvPicPr>
            <a:picLocks noChangeAspect="1"/>
          </p:cNvPicPr>
          <p:nvPr/>
        </p:nvPicPr>
        <p:blipFill>
          <a:blip r:embed="rId10"/>
          <a:srcRect l="5682" t="7456" r="6346" b="21262"/>
          <a:stretch>
            <a:fillRect/>
          </a:stretch>
        </p:blipFill>
        <p:spPr>
          <a:xfrm>
            <a:off x="-6549" y="5968365"/>
            <a:ext cx="12205286" cy="885954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Shape 7"/>
          <p:cNvSpPr>
            <a:spLocks noGrp="1"/>
          </p:cNvSpPr>
          <p:nvPr>
            <p:ph type="sldNum" sz="quarter" idx="2"/>
          </p:nvPr>
        </p:nvSpPr>
        <p:spPr>
          <a:xfrm>
            <a:off x="11080193" y="6423318"/>
            <a:ext cx="273607" cy="231189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5" r:id="rId3"/>
    <p:sldLayoutId id="2147483658" r:id="rId4"/>
    <p:sldLayoutId id="2147483659" r:id="rId5"/>
    <p:sldLayoutId id="2147483661" r:id="rId6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100" b="1" i="0" u="none" strike="noStrike" cap="none" spc="0" baseline="0">
          <a:ln>
            <a:noFill/>
          </a:ln>
          <a:solidFill>
            <a:srgbClr val="000000"/>
          </a:solidFill>
          <a:uFillTx/>
          <a:latin typeface="Verdana"/>
          <a:ea typeface="Verdana"/>
          <a:cs typeface="Verdana"/>
          <a:sym typeface="Verdana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100" b="1" i="0" u="none" strike="noStrike" cap="none" spc="0" baseline="0">
          <a:ln>
            <a:noFill/>
          </a:ln>
          <a:solidFill>
            <a:srgbClr val="000000"/>
          </a:solidFill>
          <a:uFillTx/>
          <a:latin typeface="Verdana"/>
          <a:ea typeface="Verdana"/>
          <a:cs typeface="Verdana"/>
          <a:sym typeface="Verdana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100" b="1" i="0" u="none" strike="noStrike" cap="none" spc="0" baseline="0">
          <a:ln>
            <a:noFill/>
          </a:ln>
          <a:solidFill>
            <a:srgbClr val="000000"/>
          </a:solidFill>
          <a:uFillTx/>
          <a:latin typeface="Verdana"/>
          <a:ea typeface="Verdana"/>
          <a:cs typeface="Verdana"/>
          <a:sym typeface="Verdana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100" b="1" i="0" u="none" strike="noStrike" cap="none" spc="0" baseline="0">
          <a:ln>
            <a:noFill/>
          </a:ln>
          <a:solidFill>
            <a:srgbClr val="000000"/>
          </a:solidFill>
          <a:uFillTx/>
          <a:latin typeface="Verdana"/>
          <a:ea typeface="Verdana"/>
          <a:cs typeface="Verdana"/>
          <a:sym typeface="Verdana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100" b="1" i="0" u="none" strike="noStrike" cap="none" spc="0" baseline="0">
          <a:ln>
            <a:noFill/>
          </a:ln>
          <a:solidFill>
            <a:srgbClr val="000000"/>
          </a:solidFill>
          <a:uFillTx/>
          <a:latin typeface="Verdana"/>
          <a:ea typeface="Verdana"/>
          <a:cs typeface="Verdana"/>
          <a:sym typeface="Verdana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100" b="1" i="0" u="none" strike="noStrike" cap="none" spc="0" baseline="0">
          <a:ln>
            <a:noFill/>
          </a:ln>
          <a:solidFill>
            <a:srgbClr val="000000"/>
          </a:solidFill>
          <a:uFillTx/>
          <a:latin typeface="Verdana"/>
          <a:ea typeface="Verdana"/>
          <a:cs typeface="Verdana"/>
          <a:sym typeface="Verdana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100" b="1" i="0" u="none" strike="noStrike" cap="none" spc="0" baseline="0">
          <a:ln>
            <a:noFill/>
          </a:ln>
          <a:solidFill>
            <a:srgbClr val="000000"/>
          </a:solidFill>
          <a:uFillTx/>
          <a:latin typeface="Verdana"/>
          <a:ea typeface="Verdana"/>
          <a:cs typeface="Verdana"/>
          <a:sym typeface="Verdana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100" b="1" i="0" u="none" strike="noStrike" cap="none" spc="0" baseline="0">
          <a:ln>
            <a:noFill/>
          </a:ln>
          <a:solidFill>
            <a:srgbClr val="000000"/>
          </a:solidFill>
          <a:uFillTx/>
          <a:latin typeface="Verdana"/>
          <a:ea typeface="Verdana"/>
          <a:cs typeface="Verdana"/>
          <a:sym typeface="Verdana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100" b="1" i="0" u="none" strike="noStrike" cap="none" spc="0" baseline="0">
          <a:ln>
            <a:noFill/>
          </a:ln>
          <a:solidFill>
            <a:srgbClr val="000000"/>
          </a:solidFill>
          <a:uFillTx/>
          <a:latin typeface="Verdana"/>
          <a:ea typeface="Verdana"/>
          <a:cs typeface="Verdana"/>
          <a:sym typeface="Verdana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Verdana"/>
          <a:ea typeface="Verdana"/>
          <a:cs typeface="Verdana"/>
          <a:sym typeface="Verdana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Verdana"/>
          <a:ea typeface="Verdana"/>
          <a:cs typeface="Verdana"/>
          <a:sym typeface="Verdana"/>
        </a:defRPr>
      </a:lvl2pPr>
      <a:lvl3pPr marL="1234438" marR="0" indent="-320038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Verdana"/>
          <a:ea typeface="Verdana"/>
          <a:cs typeface="Verdana"/>
          <a:sym typeface="Verdana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Verdana"/>
          <a:ea typeface="Verdana"/>
          <a:cs typeface="Verdana"/>
          <a:sym typeface="Verdana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Verdana"/>
          <a:ea typeface="Verdana"/>
          <a:cs typeface="Verdana"/>
          <a:sym typeface="Verdana"/>
        </a:defRPr>
      </a:lvl5pPr>
      <a:lvl6pPr marL="2590800" marR="0" indent="-3048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Verdana"/>
          <a:ea typeface="Verdana"/>
          <a:cs typeface="Verdana"/>
          <a:sym typeface="Verdana"/>
        </a:defRPr>
      </a:lvl6pPr>
      <a:lvl7pPr marL="3048000" marR="0" indent="-3048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Verdana"/>
          <a:ea typeface="Verdana"/>
          <a:cs typeface="Verdana"/>
          <a:sym typeface="Verdana"/>
        </a:defRPr>
      </a:lvl7pPr>
      <a:lvl8pPr marL="3505200" marR="0" indent="-3048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Verdana"/>
          <a:ea typeface="Verdana"/>
          <a:cs typeface="Verdana"/>
          <a:sym typeface="Verdana"/>
        </a:defRPr>
      </a:lvl8pPr>
      <a:lvl9pPr marL="3962400" marR="0" indent="-3048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Verdana"/>
          <a:ea typeface="Verdana"/>
          <a:cs typeface="Verdana"/>
          <a:sym typeface="Verdana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mailto:volunteer@ccdallas.org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s://ccdallas.volunteerhub.com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mailto:volunteer@ccdallas.or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ccdallas.volunteerhub.com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cathdal.org/a-safe-environment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697206C-FD93-4DA6-93EF-FE1A4A8FEEC2}"/>
              </a:ext>
            </a:extLst>
          </p:cNvPr>
          <p:cNvSpPr txBox="1">
            <a:spLocks/>
          </p:cNvSpPr>
          <p:nvPr/>
        </p:nvSpPr>
        <p:spPr>
          <a:xfrm>
            <a:off x="3274324" y="174866"/>
            <a:ext cx="9372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>
            <a:lvl1pPr marL="2286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defRPr>
            </a:lvl1pPr>
            <a:lvl2pPr marL="723900" marR="0" indent="-2667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defRPr>
            </a:lvl2pPr>
            <a:lvl3pPr marL="1234438" marR="0" indent="-320038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defRPr>
            </a:lvl3pPr>
            <a:lvl4pPr marL="1727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defRPr>
            </a:lvl4pPr>
            <a:lvl5pPr marL="21844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defRPr>
            </a:lvl5pPr>
            <a:lvl6pPr marL="2590800" marR="0" indent="-3048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6pPr>
            <a:lvl7pPr marL="3048000" marR="0" indent="-3048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7pPr>
            <a:lvl8pPr marL="3505200" marR="0" indent="-3048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8pPr>
            <a:lvl9pPr marL="3962400" marR="0" indent="-3048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indent="0" hangingPunct="1">
              <a:buFont typeface="Arial"/>
              <a:buNone/>
            </a:pPr>
            <a:r>
              <a:rPr lang="en-US" sz="2600" dirty="0">
                <a:latin typeface="Garamond" panose="02020404030301010803" pitchFamily="18" charset="0"/>
              </a:rPr>
              <a:t>Section 8: Initiate your background check. You can provide your Driver’s License # </a:t>
            </a:r>
            <a:r>
              <a:rPr lang="en-US" sz="2600" b="1" u="sng" dirty="0">
                <a:latin typeface="Garamond" panose="02020404030301010803" pitchFamily="18" charset="0"/>
              </a:rPr>
              <a:t>OR</a:t>
            </a:r>
            <a:r>
              <a:rPr lang="en-US" sz="2600" dirty="0">
                <a:latin typeface="Garamond" panose="02020404030301010803" pitchFamily="18" charset="0"/>
              </a:rPr>
              <a:t> SSN.</a:t>
            </a:r>
          </a:p>
          <a:p>
            <a:pPr marL="0" indent="0" hangingPunct="1">
              <a:buFont typeface="Arial"/>
              <a:buNone/>
            </a:pPr>
            <a:r>
              <a:rPr lang="en-US" sz="2400" b="1" dirty="0">
                <a:solidFill>
                  <a:srgbClr val="FF0000"/>
                </a:solidFill>
                <a:latin typeface="Garamond" panose="02020404030301010803" pitchFamily="18" charset="0"/>
              </a:rPr>
              <a:t>If you have an extenuating circumstance and you have neither to provide, please contact </a:t>
            </a:r>
            <a:r>
              <a:rPr lang="en-US" sz="2400" b="1" dirty="0">
                <a:solidFill>
                  <a:srgbClr val="FF0000"/>
                </a:solidFill>
                <a:latin typeface="Garamond" panose="02020404030301010803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volunteer@ccdallas.org</a:t>
            </a:r>
            <a:r>
              <a:rPr lang="en-US" sz="2400" b="1" dirty="0">
                <a:solidFill>
                  <a:srgbClr val="FF0000"/>
                </a:solidFill>
                <a:latin typeface="Garamond" panose="02020404030301010803" pitchFamily="18" charset="0"/>
              </a:rPr>
              <a:t> or 469-801-8170 to proceed.</a:t>
            </a:r>
          </a:p>
          <a:p>
            <a:pPr algn="r" hangingPunct="1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FDD3623-2130-4AEF-B758-C230978C09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7578" y="2211973"/>
            <a:ext cx="9936844" cy="4220118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6D08087D-B882-4BB1-98FB-FBA80723DEB4}"/>
              </a:ext>
            </a:extLst>
          </p:cNvPr>
          <p:cNvSpPr/>
          <p:nvPr/>
        </p:nvSpPr>
        <p:spPr>
          <a:xfrm>
            <a:off x="560610" y="5391951"/>
            <a:ext cx="4087590" cy="117136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093211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7E3A2F3-9EA0-43FD-BB75-70B61CF866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287" y="1526167"/>
            <a:ext cx="10806689" cy="2757266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C3917EFF-7133-41F9-AE6A-29384D863A77}"/>
              </a:ext>
            </a:extLst>
          </p:cNvPr>
          <p:cNvSpPr/>
          <p:nvPr/>
        </p:nvSpPr>
        <p:spPr>
          <a:xfrm>
            <a:off x="41298" y="1455503"/>
            <a:ext cx="3478696" cy="93498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132C746-7CB8-4E1F-B3EE-E17AB5DB5A5B}"/>
              </a:ext>
            </a:extLst>
          </p:cNvPr>
          <p:cNvSpPr/>
          <p:nvPr/>
        </p:nvSpPr>
        <p:spPr>
          <a:xfrm>
            <a:off x="85725" y="2904800"/>
            <a:ext cx="3849322" cy="79971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B88199D-8AFE-447D-8250-0BFA6F9A74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697" y="4758897"/>
            <a:ext cx="12000303" cy="207810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DFE6ACF9-59EC-4B6A-93E9-07614DBA643A}"/>
              </a:ext>
            </a:extLst>
          </p:cNvPr>
          <p:cNvSpPr/>
          <p:nvPr/>
        </p:nvSpPr>
        <p:spPr>
          <a:xfrm>
            <a:off x="191697" y="4839863"/>
            <a:ext cx="2362888" cy="50560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5C2FB18-CF6B-4EDA-A176-81219AE1CDD7}"/>
              </a:ext>
            </a:extLst>
          </p:cNvPr>
          <p:cNvSpPr/>
          <p:nvPr/>
        </p:nvSpPr>
        <p:spPr>
          <a:xfrm>
            <a:off x="85725" y="6480815"/>
            <a:ext cx="790575" cy="35619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24B2341-83F2-49B4-BAE9-AAE4C75956F5}"/>
              </a:ext>
            </a:extLst>
          </p:cNvPr>
          <p:cNvSpPr txBox="1">
            <a:spLocks/>
          </p:cNvSpPr>
          <p:nvPr/>
        </p:nvSpPr>
        <p:spPr>
          <a:xfrm>
            <a:off x="2645694" y="941190"/>
            <a:ext cx="8736681" cy="9349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normAutofit fontScale="25000" lnSpcReduction="20000"/>
          </a:bodyPr>
          <a:lstStyle>
            <a:lvl1pPr marL="2286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defRPr>
            </a:lvl1pPr>
            <a:lvl2pPr marL="723900" marR="0" indent="-2667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defRPr>
            </a:lvl2pPr>
            <a:lvl3pPr marL="1234438" marR="0" indent="-320038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defRPr>
            </a:lvl3pPr>
            <a:lvl4pPr marL="1727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defRPr>
            </a:lvl4pPr>
            <a:lvl5pPr marL="21844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defRPr>
            </a:lvl5pPr>
            <a:lvl6pPr marL="2590800" marR="0" indent="-3048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6pPr>
            <a:lvl7pPr marL="3048000" marR="0" indent="-3048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7pPr>
            <a:lvl8pPr marL="3505200" marR="0" indent="-3048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8pPr>
            <a:lvl9pPr marL="3962400" marR="0" indent="-3048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indent="0" algn="r" hangingPunct="1">
              <a:buFont typeface="Arial"/>
              <a:buNone/>
            </a:pPr>
            <a:r>
              <a:rPr lang="en-US" sz="10400" dirty="0">
                <a:latin typeface="Garamond" panose="02020404030301010803" pitchFamily="18" charset="0"/>
              </a:rPr>
              <a:t>Section 9: Read the </a:t>
            </a:r>
            <a:r>
              <a:rPr lang="en-US" sz="10400" b="1" dirty="0">
                <a:latin typeface="Garamond" panose="02020404030301010803" pitchFamily="18" charset="0"/>
              </a:rPr>
              <a:t>Policy Acknowledgment </a:t>
            </a:r>
            <a:r>
              <a:rPr lang="en-US" sz="10400" dirty="0">
                <a:latin typeface="Garamond" panose="02020404030301010803" pitchFamily="18" charset="0"/>
              </a:rPr>
              <a:t>and </a:t>
            </a:r>
            <a:r>
              <a:rPr lang="en-US" sz="10400" b="1" dirty="0">
                <a:latin typeface="Garamond" panose="02020404030301010803" pitchFamily="18" charset="0"/>
              </a:rPr>
              <a:t>Social Media Policy Acknowledgement </a:t>
            </a:r>
            <a:r>
              <a:rPr lang="en-US" sz="10400" dirty="0">
                <a:latin typeface="Garamond" panose="02020404030301010803" pitchFamily="18" charset="0"/>
              </a:rPr>
              <a:t>&amp; check off the boxes</a:t>
            </a:r>
          </a:p>
          <a:p>
            <a:pPr marL="0" indent="0" hangingPunct="1">
              <a:buFont typeface="Arial"/>
              <a:buNone/>
            </a:pPr>
            <a:endParaRPr lang="en-US" sz="10400" dirty="0">
              <a:latin typeface="Garamond" panose="02020404030301010803" pitchFamily="18" charset="0"/>
            </a:endParaRPr>
          </a:p>
          <a:p>
            <a:pPr marL="0" indent="0" hangingPunct="1">
              <a:buFont typeface="Arial"/>
              <a:buNone/>
            </a:pPr>
            <a:endParaRPr lang="en-US" sz="10400" dirty="0">
              <a:latin typeface="Garamond" panose="02020404030301010803" pitchFamily="18" charset="0"/>
            </a:endParaRPr>
          </a:p>
          <a:p>
            <a:pPr marL="0" indent="0" hangingPunct="1">
              <a:buFont typeface="Arial"/>
              <a:buNone/>
            </a:pPr>
            <a:endParaRPr lang="en-US" dirty="0">
              <a:latin typeface="Garamond" panose="02020404030301010803" pitchFamily="18" charset="0"/>
            </a:endParaRPr>
          </a:p>
          <a:p>
            <a:pPr marL="0" indent="0" hangingPunct="1">
              <a:buFont typeface="Arial"/>
              <a:buNone/>
            </a:pPr>
            <a:endParaRPr lang="en-US" dirty="0">
              <a:latin typeface="Garamond" panose="02020404030301010803" pitchFamily="18" charset="0"/>
            </a:endParaRPr>
          </a:p>
          <a:p>
            <a:pPr marL="0" indent="0" hangingPunct="1">
              <a:buFont typeface="Arial"/>
              <a:buNone/>
            </a:pPr>
            <a:endParaRPr lang="en-US" dirty="0">
              <a:latin typeface="Garamond" panose="02020404030301010803" pitchFamily="18" charset="0"/>
            </a:endParaRPr>
          </a:p>
          <a:p>
            <a:pPr marL="0" indent="0" algn="r" hangingPunct="1">
              <a:buFont typeface="Arial"/>
              <a:buNone/>
            </a:pPr>
            <a:br>
              <a:rPr lang="en-US" dirty="0">
                <a:latin typeface="Garamond" panose="02020404030301010803" pitchFamily="18" charset="0"/>
              </a:rPr>
            </a:br>
            <a:endParaRPr lang="en-US" sz="2600" dirty="0">
              <a:latin typeface="Garamond" panose="02020404030301010803" pitchFamily="18" charset="0"/>
            </a:endParaRPr>
          </a:p>
          <a:p>
            <a:pPr hangingPunct="1"/>
            <a:endParaRPr lang="en-US" dirty="0"/>
          </a:p>
          <a:p>
            <a:pPr hangingPunct="1"/>
            <a:endParaRPr lang="en-US" dirty="0"/>
          </a:p>
          <a:p>
            <a:pPr hangingPunct="1"/>
            <a:endParaRPr lang="en-US" dirty="0"/>
          </a:p>
          <a:p>
            <a:pPr hangingPunct="1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C39F88E-CEA3-443F-9632-83396E56C4ED}"/>
              </a:ext>
            </a:extLst>
          </p:cNvPr>
          <p:cNvSpPr txBox="1"/>
          <p:nvPr/>
        </p:nvSpPr>
        <p:spPr>
          <a:xfrm>
            <a:off x="191697" y="4290544"/>
            <a:ext cx="6447644" cy="49243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r>
              <a:rPr lang="en-US" sz="2600" dirty="0">
                <a:latin typeface="Garamond" panose="02020404030301010803" pitchFamily="18" charset="0"/>
              </a:rPr>
              <a:t>Section 10: Submit the clearance form</a:t>
            </a:r>
            <a:endParaRPr kumimoji="0" lang="en-US" sz="2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81869061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82F6582E-0E70-4D8B-B2E0-20567EC517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95" r="6474"/>
          <a:stretch/>
        </p:blipFill>
        <p:spPr>
          <a:xfrm>
            <a:off x="642730" y="1876490"/>
            <a:ext cx="10906540" cy="1439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3F31D0D8-CDB7-444A-9628-9325D3CA7E1B}"/>
              </a:ext>
            </a:extLst>
          </p:cNvPr>
          <p:cNvSpPr/>
          <p:nvPr/>
        </p:nvSpPr>
        <p:spPr>
          <a:xfrm>
            <a:off x="3981449" y="2486648"/>
            <a:ext cx="1537253" cy="609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E8798E0-C60E-420A-9056-C7ABB03AE36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34" t="8666" r="1974" b="6747"/>
          <a:stretch/>
        </p:blipFill>
        <p:spPr>
          <a:xfrm>
            <a:off x="1346752" y="3903116"/>
            <a:ext cx="9498496" cy="2907575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44120301-5AD6-4849-B9C9-C89DD0CE818A}"/>
              </a:ext>
            </a:extLst>
          </p:cNvPr>
          <p:cNvSpPr/>
          <p:nvPr/>
        </p:nvSpPr>
        <p:spPr>
          <a:xfrm>
            <a:off x="727212" y="5982016"/>
            <a:ext cx="2493066" cy="87598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5AFDDFA-9F57-4EE8-A5ED-43A04746F9BB}"/>
              </a:ext>
            </a:extLst>
          </p:cNvPr>
          <p:cNvSpPr/>
          <p:nvPr/>
        </p:nvSpPr>
        <p:spPr>
          <a:xfrm>
            <a:off x="1034083" y="5372416"/>
            <a:ext cx="1537253" cy="609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B6BEA29-6F56-493F-990B-B7D7CF8875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0056" y="84799"/>
            <a:ext cx="9109213" cy="5897217"/>
          </a:xfrm>
        </p:spPr>
        <p:txBody>
          <a:bodyPr>
            <a:normAutofit fontScale="90000"/>
          </a:bodyPr>
          <a:lstStyle/>
          <a:p>
            <a:pPr algn="r"/>
            <a:r>
              <a:rPr lang="en-US" sz="2900" b="0" dirty="0">
                <a:latin typeface="Garamond" panose="02020404030301010803" pitchFamily="18" charset="0"/>
              </a:rPr>
              <a:t>Complete the Safe Environment training once your screening form has been submitted. </a:t>
            </a:r>
            <a:br>
              <a:rPr lang="en-US" sz="2900" b="0" dirty="0">
                <a:latin typeface="Garamond" panose="02020404030301010803" pitchFamily="18" charset="0"/>
              </a:rPr>
            </a:br>
            <a:br>
              <a:rPr lang="en-US" sz="2900" b="0" dirty="0">
                <a:latin typeface="Garamond" panose="02020404030301010803" pitchFamily="18" charset="0"/>
              </a:rPr>
            </a:br>
            <a:r>
              <a:rPr lang="en-US" sz="2900" b="0" dirty="0">
                <a:latin typeface="Garamond" panose="02020404030301010803" pitchFamily="18" charset="0"/>
              </a:rPr>
              <a:t>Click on “My Obligations” at the top of the page</a:t>
            </a:r>
            <a:br>
              <a:rPr lang="en-US" sz="2800" dirty="0">
                <a:latin typeface="Garamond" panose="02020404030301010803" pitchFamily="18" charset="0"/>
              </a:rPr>
            </a:br>
            <a:br>
              <a:rPr lang="en-US" sz="2800" dirty="0">
                <a:latin typeface="Garamond" panose="02020404030301010803" pitchFamily="18" charset="0"/>
              </a:rPr>
            </a:br>
            <a:br>
              <a:rPr lang="en-US" sz="2800" dirty="0">
                <a:latin typeface="Garamond" panose="02020404030301010803" pitchFamily="18" charset="0"/>
              </a:rPr>
            </a:br>
            <a:br>
              <a:rPr lang="en-US" sz="2800" dirty="0">
                <a:latin typeface="Garamond" panose="02020404030301010803" pitchFamily="18" charset="0"/>
              </a:rPr>
            </a:br>
            <a:br>
              <a:rPr lang="en-US" sz="2800" dirty="0">
                <a:latin typeface="Garamond" panose="02020404030301010803" pitchFamily="18" charset="0"/>
              </a:rPr>
            </a:br>
            <a:br>
              <a:rPr lang="en-US" sz="2800" dirty="0">
                <a:latin typeface="Garamond" panose="02020404030301010803" pitchFamily="18" charset="0"/>
              </a:rPr>
            </a:br>
            <a:r>
              <a:rPr lang="en-US" sz="2900" b="0" dirty="0">
                <a:latin typeface="Garamond" panose="02020404030301010803" pitchFamily="18" charset="0"/>
              </a:rPr>
              <a:t>A login page will show up. Type in your information then click “search”</a:t>
            </a:r>
            <a:br>
              <a:rPr lang="en-US" sz="2800" dirty="0">
                <a:latin typeface="Garamond" panose="02020404030301010803" pitchFamily="18" charset="0"/>
              </a:rPr>
            </a:br>
            <a:br>
              <a:rPr lang="en-US" sz="2800" dirty="0">
                <a:latin typeface="Garamond" panose="02020404030301010803" pitchFamily="18" charset="0"/>
              </a:rPr>
            </a:br>
            <a:br>
              <a:rPr lang="en-US" sz="2800" dirty="0">
                <a:latin typeface="Garamond" panose="02020404030301010803" pitchFamily="18" charset="0"/>
              </a:rPr>
            </a:br>
            <a:br>
              <a:rPr lang="en-US" sz="2800" dirty="0">
                <a:latin typeface="Garamond" panose="02020404030301010803" pitchFamily="18" charset="0"/>
              </a:rPr>
            </a:br>
            <a:br>
              <a:rPr lang="en-US" sz="2800" dirty="0">
                <a:latin typeface="Garamond" panose="02020404030301010803" pitchFamily="18" charset="0"/>
              </a:rPr>
            </a:br>
            <a:br>
              <a:rPr lang="en-US" sz="2800" dirty="0">
                <a:latin typeface="Garamond" panose="02020404030301010803" pitchFamily="18" charset="0"/>
              </a:rPr>
            </a:br>
            <a:endParaRPr lang="en-US" sz="28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5530468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4154B94-D146-4403-8B53-01DEA5BF64A1}"/>
              </a:ext>
            </a:extLst>
          </p:cNvPr>
          <p:cNvSpPr txBox="1">
            <a:spLocks/>
          </p:cNvSpPr>
          <p:nvPr/>
        </p:nvSpPr>
        <p:spPr>
          <a:xfrm>
            <a:off x="0" y="1459279"/>
            <a:ext cx="5390865" cy="50443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>
            <a:lvl1pPr marL="2286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defRPr>
            </a:lvl1pPr>
            <a:lvl2pPr marL="723900" marR="0" indent="-2667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defRPr>
            </a:lvl2pPr>
            <a:lvl3pPr marL="1234438" marR="0" indent="-320038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defRPr>
            </a:lvl3pPr>
            <a:lvl4pPr marL="1727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defRPr>
            </a:lvl4pPr>
            <a:lvl5pPr marL="21844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defRPr>
            </a:lvl5pPr>
            <a:lvl6pPr marL="2590800" marR="0" indent="-3048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6pPr>
            <a:lvl7pPr marL="3048000" marR="0" indent="-3048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7pPr>
            <a:lvl8pPr marL="3505200" marR="0" indent="-3048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8pPr>
            <a:lvl9pPr marL="3962400" marR="0" indent="-3048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indent="0" hangingPunct="1">
              <a:buFont typeface="Arial"/>
              <a:buNone/>
            </a:pPr>
            <a:r>
              <a:rPr lang="en-US" sz="2600" dirty="0">
                <a:latin typeface="Garamond" panose="02020404030301010803" pitchFamily="18" charset="0"/>
              </a:rPr>
              <a:t>This is the next screen you will see. Verify your information and make sure “Catholic Charities” is listed as the location and “Volunteer” is the position.</a:t>
            </a:r>
            <a:br>
              <a:rPr lang="en-US" sz="2600" dirty="0">
                <a:latin typeface="Garamond" panose="02020404030301010803" pitchFamily="18" charset="0"/>
              </a:rPr>
            </a:br>
            <a:endParaRPr lang="en-US" sz="2600" dirty="0">
              <a:latin typeface="Garamond" panose="02020404030301010803" pitchFamily="18" charset="0"/>
            </a:endParaRPr>
          </a:p>
          <a:p>
            <a:pPr marL="0" indent="0" hangingPunct="1">
              <a:buFont typeface="Arial"/>
              <a:buNone/>
            </a:pPr>
            <a:r>
              <a:rPr lang="en-US" sz="2600" dirty="0">
                <a:latin typeface="Garamond" panose="02020404030301010803" pitchFamily="18" charset="0"/>
              </a:rPr>
              <a:t>Once your information has been verified, click “Update Information and Continue”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A7BF116-5A12-4A8E-81C6-FB5FB1494F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8404" y="0"/>
            <a:ext cx="6693596" cy="685800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2CCCBC58-F565-4A55-B6BF-0A49E58C79D9}"/>
              </a:ext>
            </a:extLst>
          </p:cNvPr>
          <p:cNvSpPr/>
          <p:nvPr/>
        </p:nvSpPr>
        <p:spPr>
          <a:xfrm>
            <a:off x="7425641" y="6459514"/>
            <a:ext cx="2490693" cy="38896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A12C0BC-20C7-435E-A21C-8029B7377C1B}"/>
              </a:ext>
            </a:extLst>
          </p:cNvPr>
          <p:cNvSpPr/>
          <p:nvPr/>
        </p:nvSpPr>
        <p:spPr>
          <a:xfrm>
            <a:off x="5390865" y="4641945"/>
            <a:ext cx="3154278" cy="609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00563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CC19098-C57F-4275-94B1-0B242F857D6B}"/>
              </a:ext>
            </a:extLst>
          </p:cNvPr>
          <p:cNvSpPr txBox="1">
            <a:spLocks/>
          </p:cNvSpPr>
          <p:nvPr/>
        </p:nvSpPr>
        <p:spPr>
          <a:xfrm>
            <a:off x="4610907" y="211635"/>
            <a:ext cx="7143750" cy="33221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>
            <a:lvl1pPr marL="2286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defRPr>
            </a:lvl1pPr>
            <a:lvl2pPr marL="723900" marR="0" indent="-2667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defRPr>
            </a:lvl2pPr>
            <a:lvl3pPr marL="1234438" marR="0" indent="-320038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defRPr>
            </a:lvl3pPr>
            <a:lvl4pPr marL="1727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defRPr>
            </a:lvl4pPr>
            <a:lvl5pPr marL="21844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defRPr>
            </a:lvl5pPr>
            <a:lvl6pPr marL="2590800" marR="0" indent="-3048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6pPr>
            <a:lvl7pPr marL="3048000" marR="0" indent="-3048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7pPr>
            <a:lvl8pPr marL="3505200" marR="0" indent="-3048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8pPr>
            <a:lvl9pPr marL="3962400" marR="0" indent="-3048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indent="0" hangingPunct="1">
              <a:buFont typeface="Arial"/>
              <a:buNone/>
            </a:pPr>
            <a:r>
              <a:rPr lang="en-US" sz="2600" dirty="0">
                <a:latin typeface="Garamond" panose="02020404030301010803" pitchFamily="18" charset="0"/>
              </a:rPr>
              <a:t>You can choose to watch any of the training videos from the list prov</a:t>
            </a:r>
            <a:r>
              <a:rPr lang="en-US" dirty="0">
                <a:latin typeface="Garamond" panose="02020404030301010803" pitchFamily="18" charset="0"/>
              </a:rPr>
              <a:t>ided.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450954D-B4D5-4F9E-AF9C-11137B04FD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638" y="1132764"/>
            <a:ext cx="11197019" cy="5225956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04A5B8E3-798F-4E1B-936C-37722DC2923D}"/>
              </a:ext>
            </a:extLst>
          </p:cNvPr>
          <p:cNvSpPr/>
          <p:nvPr/>
        </p:nvSpPr>
        <p:spPr>
          <a:xfrm>
            <a:off x="557638" y="2402006"/>
            <a:ext cx="5538362" cy="308209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037022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868A952-AE8B-4108-AD22-C627DE6F66D6}"/>
              </a:ext>
            </a:extLst>
          </p:cNvPr>
          <p:cNvSpPr txBox="1">
            <a:spLocks/>
          </p:cNvSpPr>
          <p:nvPr/>
        </p:nvSpPr>
        <p:spPr>
          <a:xfrm>
            <a:off x="3448050" y="256417"/>
            <a:ext cx="8255474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>
            <a:lvl1pPr marL="2286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defRPr>
            </a:lvl1pPr>
            <a:lvl2pPr marL="723900" marR="0" indent="-2667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defRPr>
            </a:lvl2pPr>
            <a:lvl3pPr marL="1234438" marR="0" indent="-320038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defRPr>
            </a:lvl3pPr>
            <a:lvl4pPr marL="1727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defRPr>
            </a:lvl4pPr>
            <a:lvl5pPr marL="21844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defRPr>
            </a:lvl5pPr>
            <a:lvl6pPr marL="2590800" marR="0" indent="-3048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6pPr>
            <a:lvl7pPr marL="3048000" marR="0" indent="-3048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7pPr>
            <a:lvl8pPr marL="3505200" marR="0" indent="-3048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8pPr>
            <a:lvl9pPr marL="3962400" marR="0" indent="-3048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indent="0" hangingPunct="1">
              <a:buFont typeface="Arial"/>
              <a:buNone/>
            </a:pPr>
            <a:r>
              <a:rPr lang="en-US" sz="2600" dirty="0">
                <a:latin typeface="Garamond" panose="02020404030301010803" pitchFamily="18" charset="0"/>
              </a:rPr>
              <a:t>You will see this screen before beginning the Safe Environment video training. </a:t>
            </a:r>
          </a:p>
          <a:p>
            <a:pPr marL="0" indent="0" hangingPunct="1">
              <a:buFont typeface="Arial"/>
              <a:buNone/>
            </a:pPr>
            <a:r>
              <a:rPr lang="en-US" sz="2600" b="1" dirty="0">
                <a:solidFill>
                  <a:srgbClr val="FF0000"/>
                </a:solidFill>
                <a:latin typeface="Garamond" panose="02020404030301010803" pitchFamily="18" charset="0"/>
              </a:rPr>
              <a:t>Please make note of the requirements to receive credit for completing the program.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03F63A-BC64-41D7-A736-F86B24B390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22912"/>
            <a:ext cx="12192000" cy="3904932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FA93743-B785-48DA-8EBB-105AD9569148}"/>
              </a:ext>
            </a:extLst>
          </p:cNvPr>
          <p:cNvCxnSpPr/>
          <p:nvPr/>
        </p:nvCxnSpPr>
        <p:spPr>
          <a:xfrm>
            <a:off x="5759355" y="3207224"/>
            <a:ext cx="627797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E5C27111-4351-45DA-A373-BC09E31D779A}"/>
              </a:ext>
            </a:extLst>
          </p:cNvPr>
          <p:cNvSpPr/>
          <p:nvPr/>
        </p:nvSpPr>
        <p:spPr>
          <a:xfrm>
            <a:off x="163772" y="3429001"/>
            <a:ext cx="8502555" cy="149576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920039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9863F75-D91D-4015-AC7D-E45C043219CF}"/>
              </a:ext>
            </a:extLst>
          </p:cNvPr>
          <p:cNvSpPr txBox="1">
            <a:spLocks/>
          </p:cNvSpPr>
          <p:nvPr/>
        </p:nvSpPr>
        <p:spPr>
          <a:xfrm>
            <a:off x="224050" y="1762794"/>
            <a:ext cx="4307006" cy="35273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>
            <a:lvl1pPr marL="2286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defRPr>
            </a:lvl1pPr>
            <a:lvl2pPr marL="723900" marR="0" indent="-2667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defRPr>
            </a:lvl2pPr>
            <a:lvl3pPr marL="1234438" marR="0" indent="-320038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defRPr>
            </a:lvl3pPr>
            <a:lvl4pPr marL="1727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defRPr>
            </a:lvl4pPr>
            <a:lvl5pPr marL="21844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defRPr>
            </a:lvl5pPr>
            <a:lvl6pPr marL="2590800" marR="0" indent="-3048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6pPr>
            <a:lvl7pPr marL="3048000" marR="0" indent="-3048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7pPr>
            <a:lvl8pPr marL="3505200" marR="0" indent="-3048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8pPr>
            <a:lvl9pPr marL="3962400" marR="0" indent="-3048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indent="0" hangingPunct="1">
              <a:buFont typeface="Arial"/>
              <a:buNone/>
            </a:pPr>
            <a:r>
              <a:rPr lang="en-US" sz="2600" dirty="0">
                <a:latin typeface="Garamond" panose="02020404030301010803" pitchFamily="18" charset="0"/>
              </a:rPr>
              <a:t>Begin the video and answer the questions that follow each segment. </a:t>
            </a:r>
          </a:p>
          <a:p>
            <a:pPr marL="0" indent="0" hangingPunct="1">
              <a:buFont typeface="Arial"/>
              <a:buNone/>
            </a:pPr>
            <a:endParaRPr lang="en-US" sz="2600" dirty="0">
              <a:latin typeface="Garamond" panose="02020404030301010803" pitchFamily="18" charset="0"/>
            </a:endParaRPr>
          </a:p>
          <a:p>
            <a:pPr marL="0" indent="0" hangingPunct="1">
              <a:buFont typeface="Arial"/>
              <a:buNone/>
            </a:pPr>
            <a:r>
              <a:rPr lang="en-US" sz="2600" dirty="0">
                <a:latin typeface="Garamond" panose="02020404030301010803" pitchFamily="18" charset="0"/>
              </a:rPr>
              <a:t>This is the final step for the screening process. </a:t>
            </a:r>
          </a:p>
          <a:p>
            <a:pPr marL="0" indent="0" hangingPunct="1">
              <a:buFont typeface="Arial"/>
              <a:buNone/>
            </a:pPr>
            <a:endParaRPr lang="en-US" dirty="0">
              <a:latin typeface="Garamond" panose="02020404030301010803" pitchFamily="18" charset="0"/>
            </a:endParaRPr>
          </a:p>
          <a:p>
            <a:pPr marL="0" indent="0" hangingPunct="1">
              <a:buFont typeface="Arial"/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8EC874-98C4-4E11-A9AB-79DDB206BE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1056" y="171208"/>
            <a:ext cx="7660943" cy="6515584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6085EA0A-74EF-4704-8297-4B32EF7540DA}"/>
              </a:ext>
            </a:extLst>
          </p:cNvPr>
          <p:cNvSpPr/>
          <p:nvPr/>
        </p:nvSpPr>
        <p:spPr>
          <a:xfrm>
            <a:off x="7151427" y="6222769"/>
            <a:ext cx="1787857" cy="46402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DB7262C-B420-4AA1-8105-10E5708873C0}"/>
              </a:ext>
            </a:extLst>
          </p:cNvPr>
          <p:cNvSpPr/>
          <p:nvPr/>
        </p:nvSpPr>
        <p:spPr>
          <a:xfrm>
            <a:off x="5411337" y="806882"/>
            <a:ext cx="5268036" cy="46402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092016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FB43869-1D7A-4812-9186-AB287DBA1210}"/>
              </a:ext>
            </a:extLst>
          </p:cNvPr>
          <p:cNvSpPr txBox="1">
            <a:spLocks/>
          </p:cNvSpPr>
          <p:nvPr/>
        </p:nvSpPr>
        <p:spPr>
          <a:xfrm>
            <a:off x="2810016" y="537291"/>
            <a:ext cx="9458183" cy="37386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>
            <a:lvl1pPr marL="2286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defRPr>
            </a:lvl1pPr>
            <a:lvl2pPr marL="723900" marR="0" indent="-2667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defRPr>
            </a:lvl2pPr>
            <a:lvl3pPr marL="1234438" marR="0" indent="-320038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defRPr>
            </a:lvl3pPr>
            <a:lvl4pPr marL="1727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defRPr>
            </a:lvl4pPr>
            <a:lvl5pPr marL="21844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defRPr>
            </a:lvl5pPr>
            <a:lvl6pPr marL="2590800" marR="0" indent="-3048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6pPr>
            <a:lvl7pPr marL="3048000" marR="0" indent="-3048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7pPr>
            <a:lvl8pPr marL="3505200" marR="0" indent="-3048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8pPr>
            <a:lvl9pPr marL="3962400" marR="0" indent="-3048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indent="0" hangingPunct="1">
              <a:buFont typeface="Arial"/>
              <a:buNone/>
            </a:pPr>
            <a:r>
              <a:rPr lang="en-US" sz="2600" dirty="0">
                <a:latin typeface="Garamond" panose="02020404030301010803" pitchFamily="18" charset="0"/>
              </a:rPr>
              <a:t>Clearance Step 2: Create your </a:t>
            </a:r>
            <a:r>
              <a:rPr lang="en-US" sz="2600" dirty="0" err="1">
                <a:latin typeface="Garamond" panose="02020404030301010803" pitchFamily="18" charset="0"/>
              </a:rPr>
              <a:t>VolunteerHub</a:t>
            </a:r>
            <a:r>
              <a:rPr lang="en-US" sz="2600" dirty="0">
                <a:latin typeface="Garamond" panose="02020404030301010803" pitchFamily="18" charset="0"/>
              </a:rPr>
              <a:t> profile. This is where you will let us know your volunteer area of interest, your skills, and your availability.</a:t>
            </a:r>
          </a:p>
          <a:p>
            <a:pPr marL="0" indent="0" hangingPunct="1">
              <a:buFont typeface="Arial"/>
              <a:buNone/>
            </a:pPr>
            <a:r>
              <a:rPr lang="en-US" sz="2600" dirty="0">
                <a:latin typeface="Garamond" panose="02020404030301010803" pitchFamily="18" charset="0"/>
              </a:rPr>
              <a:t>Direct link: </a:t>
            </a:r>
            <a:r>
              <a:rPr lang="en-US" sz="2600" dirty="0">
                <a:latin typeface="Garamond" panose="02020404030301010803" pitchFamily="18" charset="0"/>
                <a:hlinkClick r:id="rId2"/>
              </a:rPr>
              <a:t>https://ccdallas.volunteerhub.com/</a:t>
            </a:r>
            <a:endParaRPr lang="en-US" sz="2600" dirty="0">
              <a:latin typeface="Garamond" panose="02020404030301010803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4A6BA4-ADE8-46B4-A8DE-09637A6502F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3904" r="3904" b="17481"/>
          <a:stretch/>
        </p:blipFill>
        <p:spPr>
          <a:xfrm>
            <a:off x="266699" y="2661172"/>
            <a:ext cx="11439667" cy="4196828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E6F6494E-63D0-4F55-826B-0211C09C509D}"/>
              </a:ext>
            </a:extLst>
          </p:cNvPr>
          <p:cNvSpPr/>
          <p:nvPr/>
        </p:nvSpPr>
        <p:spPr>
          <a:xfrm>
            <a:off x="9820275" y="2981325"/>
            <a:ext cx="1504950" cy="69532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054357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5F777F-CD23-450D-9941-6804FCDFAC0A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1634502" y="1253330"/>
            <a:ext cx="10292751" cy="52318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latin typeface="Garamond" panose="02020404030301010803" pitchFamily="18" charset="0"/>
              </a:rPr>
              <a:t>Clearance Step 3: Phone Interview</a:t>
            </a:r>
          </a:p>
          <a:p>
            <a:pPr marL="0" indent="0">
              <a:buNone/>
            </a:pPr>
            <a:endParaRPr lang="en-US" sz="2700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en-US" sz="2700" dirty="0">
                <a:latin typeface="Garamond" panose="02020404030301010803" pitchFamily="18" charset="0"/>
              </a:rPr>
              <a:t>Once your screening form and Safe Environment video training have been completed, and your </a:t>
            </a:r>
            <a:r>
              <a:rPr lang="en-US" sz="2700" dirty="0" err="1">
                <a:latin typeface="Garamond" panose="02020404030301010803" pitchFamily="18" charset="0"/>
              </a:rPr>
              <a:t>VolunteerHub</a:t>
            </a:r>
            <a:r>
              <a:rPr lang="en-US" sz="2700" dirty="0">
                <a:latin typeface="Garamond" panose="02020404030301010803" pitchFamily="18" charset="0"/>
              </a:rPr>
              <a:t> profile created, you will be put into a list to be phone interviewed by a CCD employee of the site you’re interested volunteering in. </a:t>
            </a:r>
            <a:br>
              <a:rPr lang="en-US" sz="2700" dirty="0">
                <a:latin typeface="Garamond" panose="02020404030301010803" pitchFamily="18" charset="0"/>
              </a:rPr>
            </a:br>
            <a:endParaRPr lang="en-US" sz="2700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en-US" sz="2700" dirty="0">
                <a:latin typeface="Garamond" panose="02020404030301010803" pitchFamily="18" charset="0"/>
              </a:rPr>
              <a:t>This interview is the final step in the clearance process. You will be able to view the full range of volunteer opportunities through your </a:t>
            </a:r>
            <a:r>
              <a:rPr lang="en-US" sz="2700" dirty="0" err="1">
                <a:latin typeface="Garamond" panose="02020404030301010803" pitchFamily="18" charset="0"/>
              </a:rPr>
              <a:t>VolunteerHub</a:t>
            </a:r>
            <a:r>
              <a:rPr lang="en-US" sz="2700" dirty="0">
                <a:latin typeface="Garamond" panose="02020404030301010803" pitchFamily="18" charset="0"/>
              </a:rPr>
              <a:t> profile once your clearance form, Safe Environment training, and interview have been reviewed and approved by the CCD Volunteer Office.</a:t>
            </a:r>
          </a:p>
        </p:txBody>
      </p:sp>
    </p:spTree>
    <p:extLst>
      <p:ext uri="{BB962C8B-B14F-4D97-AF65-F5344CB8AC3E}">
        <p14:creationId xmlns:p14="http://schemas.microsoft.com/office/powerpoint/2010/main" val="3900738721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19AF88-0A41-4A8E-B9C9-C5BCF4E8EA72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1724174" y="1826925"/>
            <a:ext cx="8743651" cy="320415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>
                <a:latin typeface="Garamond" panose="02020404030301010803" pitchFamily="18" charset="0"/>
              </a:rPr>
              <a:t>If you have any questions or require any assistance, please contact </a:t>
            </a:r>
          </a:p>
          <a:p>
            <a:pPr marL="0" indent="0" algn="ctr">
              <a:buNone/>
            </a:pPr>
            <a:r>
              <a:rPr lang="en-US" sz="3600" dirty="0">
                <a:latin typeface="Garamond" panose="02020404030301010803" pitchFamily="18" charset="0"/>
              </a:rPr>
              <a:t>Celeste Garcia, Volunteer Coordinator, </a:t>
            </a:r>
            <a:br>
              <a:rPr lang="en-US" sz="3600" dirty="0">
                <a:latin typeface="Garamond" panose="02020404030301010803" pitchFamily="18" charset="0"/>
              </a:rPr>
            </a:br>
            <a:r>
              <a:rPr lang="en-US" sz="3600" dirty="0">
                <a:latin typeface="Garamond" panose="02020404030301010803" pitchFamily="18" charset="0"/>
              </a:rPr>
              <a:t>at </a:t>
            </a:r>
            <a:r>
              <a:rPr lang="en-US" sz="3600" dirty="0">
                <a:latin typeface="Garamond" panose="02020404030301010803" pitchFamily="18" charset="0"/>
                <a:hlinkClick r:id="rId2"/>
              </a:rPr>
              <a:t>volunteer@ccdallas.org</a:t>
            </a:r>
            <a:r>
              <a:rPr lang="en-US" sz="3600" dirty="0">
                <a:latin typeface="Garamond" panose="02020404030301010803" pitchFamily="18" charset="0"/>
              </a:rPr>
              <a:t> or 469-801-8170</a:t>
            </a:r>
          </a:p>
        </p:txBody>
      </p:sp>
    </p:spTree>
    <p:extLst>
      <p:ext uri="{BB962C8B-B14F-4D97-AF65-F5344CB8AC3E}">
        <p14:creationId xmlns:p14="http://schemas.microsoft.com/office/powerpoint/2010/main" val="2443573760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3683429-D19A-439C-AB18-132A587C7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247" y="1240011"/>
            <a:ext cx="10649505" cy="1051496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latin typeface="Garamond" panose="02020404030301010803" pitchFamily="18" charset="0"/>
              </a:rPr>
              <a:t>The process for 18+, ongoing volunteers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F63ACD9-2487-4C3E-9B48-6C7831FB7FFF}"/>
              </a:ext>
            </a:extLst>
          </p:cNvPr>
          <p:cNvSpPr txBox="1">
            <a:spLocks/>
          </p:cNvSpPr>
          <p:nvPr/>
        </p:nvSpPr>
        <p:spPr>
          <a:xfrm>
            <a:off x="301876" y="2291507"/>
            <a:ext cx="11588246" cy="39259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normAutofit lnSpcReduction="10000"/>
          </a:bodyPr>
          <a:lstStyle>
            <a:lvl1pPr marL="2286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defRPr>
            </a:lvl1pPr>
            <a:lvl2pPr marL="723900" marR="0" indent="-2667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defRPr>
            </a:lvl2pPr>
            <a:lvl3pPr marL="1234438" marR="0" indent="-320038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defRPr>
            </a:lvl3pPr>
            <a:lvl4pPr marL="1727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defRPr>
            </a:lvl4pPr>
            <a:lvl5pPr marL="21844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defRPr>
            </a:lvl5pPr>
            <a:lvl6pPr marL="2590800" marR="0" indent="-3048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6pPr>
            <a:lvl7pPr marL="3048000" marR="0" indent="-3048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7pPr>
            <a:lvl8pPr marL="3505200" marR="0" indent="-3048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8pPr>
            <a:lvl9pPr marL="3962400" marR="0" indent="-3048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457200" lvl="1" indent="0" hangingPunct="1">
              <a:buFont typeface="Arial"/>
              <a:buNone/>
            </a:pPr>
            <a:r>
              <a:rPr lang="en-US" sz="3200" dirty="0">
                <a:latin typeface="Garamond" panose="02020404030301010803" pitchFamily="18" charset="0"/>
              </a:rPr>
              <a:t>Clearance Step 1) Complete the online screening form and Safe Environment training through the Diocese of Dallas </a:t>
            </a:r>
          </a:p>
          <a:p>
            <a:pPr marL="457200" lvl="1" indent="0" hangingPunct="1">
              <a:buFont typeface="Arial"/>
              <a:buNone/>
            </a:pPr>
            <a:endParaRPr lang="en-US" sz="3200" dirty="0">
              <a:latin typeface="Garamond" panose="02020404030301010803" pitchFamily="18" charset="0"/>
            </a:endParaRPr>
          </a:p>
          <a:p>
            <a:pPr marL="457200" lvl="1" indent="0" hangingPunct="1">
              <a:buFont typeface="Arial"/>
              <a:buNone/>
            </a:pPr>
            <a:r>
              <a:rPr lang="en-US" sz="3200" dirty="0">
                <a:latin typeface="Garamond" panose="02020404030301010803" pitchFamily="18" charset="0"/>
              </a:rPr>
              <a:t>Clearance Step 2) Create a </a:t>
            </a:r>
            <a:r>
              <a:rPr lang="en-US" sz="3200" dirty="0" err="1">
                <a:latin typeface="Garamond" panose="02020404030301010803" pitchFamily="18" charset="0"/>
              </a:rPr>
              <a:t>VolunteerHub</a:t>
            </a:r>
            <a:r>
              <a:rPr lang="en-US" sz="3200" dirty="0">
                <a:latin typeface="Garamond" panose="02020404030301010803" pitchFamily="18" charset="0"/>
              </a:rPr>
              <a:t> profile: </a:t>
            </a:r>
            <a:r>
              <a:rPr lang="en-US" sz="3200" dirty="0">
                <a:latin typeface="Garamond" panose="02020404030301010803" pitchFamily="18" charset="0"/>
                <a:hlinkClick r:id="rId2"/>
              </a:rPr>
              <a:t>ccdallas.volunteerhub.com </a:t>
            </a:r>
            <a:endParaRPr lang="en-US" sz="3200" dirty="0">
              <a:latin typeface="Garamond" panose="02020404030301010803" pitchFamily="18" charset="0"/>
            </a:endParaRPr>
          </a:p>
          <a:p>
            <a:pPr marL="457200" lvl="1" indent="0" hangingPunct="1">
              <a:buFont typeface="Arial"/>
              <a:buNone/>
            </a:pPr>
            <a:endParaRPr lang="en-US" sz="3200" dirty="0">
              <a:latin typeface="Garamond" panose="02020404030301010803" pitchFamily="18" charset="0"/>
            </a:endParaRPr>
          </a:p>
          <a:p>
            <a:pPr marL="457200" lvl="1" indent="0" hangingPunct="1">
              <a:buFont typeface="Arial"/>
              <a:buNone/>
            </a:pPr>
            <a:r>
              <a:rPr lang="en-US" sz="3200" dirty="0">
                <a:latin typeface="Garamond" panose="02020404030301010803" pitchFamily="18" charset="0"/>
              </a:rPr>
              <a:t>Clearance Step 3) Complete a phone interview with a CCD employee of the site you’re interested volunteering in</a:t>
            </a:r>
          </a:p>
        </p:txBody>
      </p:sp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081E58B-A4E6-4416-A4FC-A55A0C7B43C6}"/>
              </a:ext>
            </a:extLst>
          </p:cNvPr>
          <p:cNvSpPr txBox="1">
            <a:spLocks/>
          </p:cNvSpPr>
          <p:nvPr/>
        </p:nvSpPr>
        <p:spPr>
          <a:xfrm>
            <a:off x="2994734" y="426128"/>
            <a:ext cx="9197266" cy="51543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>
            <a:lvl1pPr marL="2286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defRPr>
            </a:lvl1pPr>
            <a:lvl2pPr marL="723900" marR="0" indent="-2667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defRPr>
            </a:lvl2pPr>
            <a:lvl3pPr marL="1234438" marR="0" indent="-320038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defRPr>
            </a:lvl3pPr>
            <a:lvl4pPr marL="1727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defRPr>
            </a:lvl4pPr>
            <a:lvl5pPr marL="21844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defRPr>
            </a:lvl5pPr>
            <a:lvl6pPr marL="2590800" marR="0" indent="-3048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6pPr>
            <a:lvl7pPr marL="3048000" marR="0" indent="-3048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7pPr>
            <a:lvl8pPr marL="3505200" marR="0" indent="-3048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8pPr>
            <a:lvl9pPr marL="3962400" marR="0" indent="-3048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indent="0" hangingPunct="1">
              <a:buFont typeface="Arial"/>
              <a:buNone/>
            </a:pPr>
            <a:r>
              <a:rPr lang="en-US" sz="2600" dirty="0">
                <a:latin typeface="Garamond" panose="02020404030301010803" pitchFamily="18" charset="0"/>
              </a:rPr>
              <a:t>Clearance Step 1: Go to the Safe Environment page on the Catholic Diocese of Dallas website &amp; click “Screening Form” on the left. </a:t>
            </a:r>
          </a:p>
          <a:p>
            <a:pPr marL="0" indent="0" hangingPunct="1">
              <a:buFont typeface="Arial"/>
              <a:buNone/>
            </a:pPr>
            <a:br>
              <a:rPr lang="en-US" sz="2600" dirty="0">
                <a:latin typeface="Garamond" panose="02020404030301010803" pitchFamily="18" charset="0"/>
              </a:rPr>
            </a:br>
            <a:r>
              <a:rPr lang="en-US" sz="2600" dirty="0">
                <a:latin typeface="Garamond" panose="02020404030301010803" pitchFamily="18" charset="0"/>
              </a:rPr>
              <a:t>Direct link: </a:t>
            </a:r>
            <a:r>
              <a:rPr lang="en-US" sz="2600" dirty="0">
                <a:latin typeface="Garamond" panose="02020404030301010803" pitchFamily="18" charset="0"/>
                <a:hlinkClick r:id="rId2"/>
              </a:rPr>
              <a:t>cathal.org/a-safe-environment </a:t>
            </a:r>
            <a:br>
              <a:rPr lang="en-US" dirty="0">
                <a:latin typeface="Garamond" panose="02020404030301010803" pitchFamily="18" charset="0"/>
              </a:rPr>
            </a:br>
            <a:endParaRPr lang="en-US" dirty="0">
              <a:latin typeface="Garamond" panose="02020404030301010803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05D39B2-0358-4993-923E-671C2AD504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45" y="2162381"/>
            <a:ext cx="12192000" cy="4695619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CCD63EBF-0A66-41B8-B268-D340FFFCE1DF}"/>
              </a:ext>
            </a:extLst>
          </p:cNvPr>
          <p:cNvSpPr/>
          <p:nvPr/>
        </p:nvSpPr>
        <p:spPr>
          <a:xfrm>
            <a:off x="1044665" y="5580503"/>
            <a:ext cx="2838017" cy="80091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33381C0-8524-47B9-B1BD-098FFC3E18DE}"/>
              </a:ext>
            </a:extLst>
          </p:cNvPr>
          <p:cNvSpPr/>
          <p:nvPr/>
        </p:nvSpPr>
        <p:spPr>
          <a:xfrm>
            <a:off x="4688200" y="2926080"/>
            <a:ext cx="1642262" cy="50292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546760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2B26880-E4E4-47E3-ADB7-6BEE9DF03A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14475"/>
            <a:ext cx="12192000" cy="5343525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6E60871-49CC-495D-90ED-F3517386F95D}"/>
              </a:ext>
            </a:extLst>
          </p:cNvPr>
          <p:cNvSpPr txBox="1">
            <a:spLocks/>
          </p:cNvSpPr>
          <p:nvPr/>
        </p:nvSpPr>
        <p:spPr>
          <a:xfrm>
            <a:off x="3332714" y="876350"/>
            <a:ext cx="11022496" cy="62126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600" dirty="0">
                <a:latin typeface="Garamond" panose="02020404030301010803" pitchFamily="18" charset="0"/>
              </a:rPr>
              <a:t>This is what you will see. Scroll down to begin filling out the form</a:t>
            </a:r>
            <a:r>
              <a:rPr lang="en-US" dirty="0">
                <a:latin typeface="Garamond" panose="02020404030301010803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32497872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A3CAE19-681E-444B-A8DC-D6510B91944B}"/>
              </a:ext>
            </a:extLst>
          </p:cNvPr>
          <p:cNvSpPr txBox="1">
            <a:spLocks/>
          </p:cNvSpPr>
          <p:nvPr/>
        </p:nvSpPr>
        <p:spPr>
          <a:xfrm>
            <a:off x="186250" y="1639783"/>
            <a:ext cx="4051495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>
            <a:lvl1pPr marL="2286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defRPr>
            </a:lvl1pPr>
            <a:lvl2pPr marL="723900" marR="0" indent="-2667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defRPr>
            </a:lvl2pPr>
            <a:lvl3pPr marL="1234438" marR="0" indent="-320038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defRPr>
            </a:lvl3pPr>
            <a:lvl4pPr marL="1727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defRPr>
            </a:lvl4pPr>
            <a:lvl5pPr marL="21844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defRPr>
            </a:lvl5pPr>
            <a:lvl6pPr marL="2590800" marR="0" indent="-3048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6pPr>
            <a:lvl7pPr marL="3048000" marR="0" indent="-3048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7pPr>
            <a:lvl8pPr marL="3505200" marR="0" indent="-3048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8pPr>
            <a:lvl9pPr marL="3962400" marR="0" indent="-3048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indent="0" hangingPunct="1">
              <a:buFont typeface="Arial"/>
              <a:buNone/>
            </a:pPr>
            <a:r>
              <a:rPr lang="en-US" dirty="0">
                <a:latin typeface="Garamond" panose="02020404030301010803" pitchFamily="18" charset="0"/>
              </a:rPr>
              <a:t>Section 1: Fill out your personal info. </a:t>
            </a:r>
            <a:br>
              <a:rPr lang="en-US" dirty="0">
                <a:latin typeface="Garamond" panose="02020404030301010803" pitchFamily="18" charset="0"/>
              </a:rPr>
            </a:br>
            <a:endParaRPr lang="en-US" dirty="0">
              <a:latin typeface="Garamond" panose="02020404030301010803" pitchFamily="18" charset="0"/>
            </a:endParaRPr>
          </a:p>
          <a:p>
            <a:pPr marL="0" indent="0" hangingPunct="1">
              <a:buFont typeface="Arial"/>
              <a:buNone/>
            </a:pPr>
            <a:r>
              <a:rPr lang="en-US" dirty="0">
                <a:latin typeface="Garamond" panose="02020404030301010803" pitchFamily="18" charset="0"/>
              </a:rPr>
              <a:t>A unique email address distinct from anyone else in the system is </a:t>
            </a:r>
            <a:r>
              <a:rPr lang="en-US" b="1" u="sng" dirty="0">
                <a:latin typeface="Garamond" panose="02020404030301010803" pitchFamily="18" charset="0"/>
              </a:rPr>
              <a:t>required</a:t>
            </a:r>
            <a:r>
              <a:rPr lang="en-US" dirty="0">
                <a:latin typeface="Garamond" panose="02020404030301010803" pitchFamily="18" charset="0"/>
              </a:rPr>
              <a:t> in </a:t>
            </a:r>
            <a:br>
              <a:rPr lang="en-US" dirty="0">
                <a:latin typeface="Garamond" panose="02020404030301010803" pitchFamily="18" charset="0"/>
              </a:rPr>
            </a:br>
            <a:r>
              <a:rPr lang="en-US" dirty="0">
                <a:latin typeface="Garamond" panose="02020404030301010803" pitchFamily="18" charset="0"/>
              </a:rPr>
              <a:t>order to complete this form</a:t>
            </a:r>
            <a:r>
              <a:rPr lang="en-US" dirty="0"/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7120988-7F4D-46B0-A86F-98A2E9E6D6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34" t="355" r="4342" b="2403"/>
          <a:stretch/>
        </p:blipFill>
        <p:spPr>
          <a:xfrm>
            <a:off x="4115812" y="197972"/>
            <a:ext cx="7889938" cy="518295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5BCB906-5910-49BA-915B-CCA5B2A9B031}"/>
              </a:ext>
            </a:extLst>
          </p:cNvPr>
          <p:cNvSpPr/>
          <p:nvPr/>
        </p:nvSpPr>
        <p:spPr>
          <a:xfrm>
            <a:off x="7010400" y="2771775"/>
            <a:ext cx="4995350" cy="285750"/>
          </a:xfrm>
          <a:prstGeom prst="rect">
            <a:avLst/>
          </a:prstGeom>
          <a:solidFill>
            <a:srgbClr val="FFFFFF"/>
          </a:solidFill>
          <a:ln w="635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E6BD759-D9C5-4142-901B-FED5BD593023}"/>
              </a:ext>
            </a:extLst>
          </p:cNvPr>
          <p:cNvSpPr/>
          <p:nvPr/>
        </p:nvSpPr>
        <p:spPr>
          <a:xfrm>
            <a:off x="7010400" y="3672577"/>
            <a:ext cx="1156907" cy="213623"/>
          </a:xfrm>
          <a:prstGeom prst="rect">
            <a:avLst/>
          </a:prstGeom>
          <a:solidFill>
            <a:srgbClr val="FFFFFF"/>
          </a:solidFill>
          <a:ln w="635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4E884EC-E674-46F8-875F-273627FAAE6E}"/>
              </a:ext>
            </a:extLst>
          </p:cNvPr>
          <p:cNvSpPr/>
          <p:nvPr/>
        </p:nvSpPr>
        <p:spPr>
          <a:xfrm>
            <a:off x="8782051" y="3644002"/>
            <a:ext cx="438150" cy="213623"/>
          </a:xfrm>
          <a:prstGeom prst="rect">
            <a:avLst/>
          </a:prstGeom>
          <a:solidFill>
            <a:srgbClr val="FFFFFF"/>
          </a:solidFill>
          <a:ln w="635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243F3DC-5792-4552-93D2-B7D0347EA4CF}"/>
              </a:ext>
            </a:extLst>
          </p:cNvPr>
          <p:cNvSpPr/>
          <p:nvPr/>
        </p:nvSpPr>
        <p:spPr>
          <a:xfrm>
            <a:off x="9834946" y="3644001"/>
            <a:ext cx="537780" cy="213623"/>
          </a:xfrm>
          <a:prstGeom prst="rect">
            <a:avLst/>
          </a:prstGeom>
          <a:solidFill>
            <a:srgbClr val="FFFFFF"/>
          </a:solidFill>
          <a:ln w="635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647101815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BB40A55-D06B-4C49-B1E4-5FC90DE2B826}"/>
              </a:ext>
            </a:extLst>
          </p:cNvPr>
          <p:cNvSpPr txBox="1">
            <a:spLocks/>
          </p:cNvSpPr>
          <p:nvPr/>
        </p:nvSpPr>
        <p:spPr>
          <a:xfrm>
            <a:off x="1321484" y="581459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>
            <a:lvl1pPr marL="2286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defRPr>
            </a:lvl1pPr>
            <a:lvl2pPr marL="723900" marR="0" indent="-2667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defRPr>
            </a:lvl2pPr>
            <a:lvl3pPr marL="1234438" marR="0" indent="-320038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defRPr>
            </a:lvl3pPr>
            <a:lvl4pPr marL="1727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defRPr>
            </a:lvl4pPr>
            <a:lvl5pPr marL="21844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defRPr>
            </a:lvl5pPr>
            <a:lvl6pPr marL="2590800" marR="0" indent="-3048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6pPr>
            <a:lvl7pPr marL="3048000" marR="0" indent="-3048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7pPr>
            <a:lvl8pPr marL="3505200" marR="0" indent="-3048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8pPr>
            <a:lvl9pPr marL="3962400" marR="0" indent="-3048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indent="0" algn="r" hangingPunct="1">
              <a:buFont typeface="Arial"/>
              <a:buNone/>
            </a:pPr>
            <a:r>
              <a:rPr lang="en-US" dirty="0">
                <a:latin typeface="Garamond" panose="02020404030301010803" pitchFamily="18" charset="0"/>
              </a:rPr>
              <a:t>Section 2: Provide your address information.</a:t>
            </a:r>
          </a:p>
          <a:p>
            <a:pPr marL="0" indent="0" hangingPunct="1">
              <a:buFont typeface="Arial"/>
              <a:buNone/>
            </a:pPr>
            <a:endParaRPr lang="en-US" dirty="0">
              <a:latin typeface="Garamond" panose="02020404030301010803" pitchFamily="18" charset="0"/>
            </a:endParaRPr>
          </a:p>
          <a:p>
            <a:pPr marL="0" indent="0" hangingPunct="1">
              <a:buFont typeface="Arial"/>
              <a:buNone/>
            </a:pPr>
            <a:endParaRPr lang="en-US" dirty="0">
              <a:latin typeface="Garamond" panose="02020404030301010803" pitchFamily="18" charset="0"/>
            </a:endParaRPr>
          </a:p>
          <a:p>
            <a:pPr marL="0" indent="0" hangingPunct="1">
              <a:buFont typeface="Arial"/>
              <a:buNone/>
            </a:pPr>
            <a:endParaRPr lang="en-US" dirty="0">
              <a:latin typeface="Garamond" panose="02020404030301010803" pitchFamily="18" charset="0"/>
            </a:endParaRPr>
          </a:p>
          <a:p>
            <a:pPr marL="0" indent="0" hangingPunct="1">
              <a:buFont typeface="Arial"/>
              <a:buNone/>
            </a:pPr>
            <a:endParaRPr lang="en-US" dirty="0">
              <a:latin typeface="Garamond" panose="02020404030301010803" pitchFamily="18" charset="0"/>
            </a:endParaRPr>
          </a:p>
          <a:p>
            <a:pPr marL="0" indent="0" hangingPunct="1">
              <a:buFont typeface="Arial"/>
              <a:buNone/>
            </a:pPr>
            <a:endParaRPr lang="en-US" dirty="0">
              <a:latin typeface="Garamond" panose="02020404030301010803" pitchFamily="18" charset="0"/>
            </a:endParaRPr>
          </a:p>
          <a:p>
            <a:pPr marL="0" indent="0" algn="r" hangingPunct="1">
              <a:buFont typeface="Arial"/>
              <a:buNone/>
            </a:pPr>
            <a:r>
              <a:rPr lang="en-US" dirty="0">
                <a:latin typeface="Garamond" panose="02020404030301010803" pitchFamily="18" charset="0"/>
              </a:rPr>
              <a:t>Section 3: Provide a phone number. At least one is </a:t>
            </a:r>
            <a:r>
              <a:rPr lang="en-US" b="1" u="sng" dirty="0">
                <a:latin typeface="Garamond" panose="02020404030301010803" pitchFamily="18" charset="0"/>
              </a:rPr>
              <a:t>required.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92646C0-D97C-438F-8D54-D157A10E90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75" y="1443012"/>
            <a:ext cx="12192000" cy="19424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B4E31F9-7686-4F1B-839E-8904D1EDD5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246997"/>
            <a:ext cx="12192000" cy="2024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813275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C344C44-F6E9-47BA-8FC4-D5605B8F44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48718"/>
            <a:ext cx="11338560" cy="310928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6FFB349-BA40-480C-A8DB-A14AA67E9D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7650" y="0"/>
            <a:ext cx="8134350" cy="2769827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D49A020C-D040-499D-9C29-9E45FAB818DB}"/>
              </a:ext>
            </a:extLst>
          </p:cNvPr>
          <p:cNvSpPr/>
          <p:nvPr/>
        </p:nvSpPr>
        <p:spPr>
          <a:xfrm>
            <a:off x="-10411" y="4685168"/>
            <a:ext cx="2102748" cy="80091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F10DA22-844C-401B-B4D8-97DB5C6254C9}"/>
              </a:ext>
            </a:extLst>
          </p:cNvPr>
          <p:cNvSpPr/>
          <p:nvPr/>
        </p:nvSpPr>
        <p:spPr>
          <a:xfrm>
            <a:off x="4240209" y="4685168"/>
            <a:ext cx="1855791" cy="80091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3ACE092-3B58-4844-A67B-E88D847F8F5F}"/>
              </a:ext>
            </a:extLst>
          </p:cNvPr>
          <p:cNvSpPr/>
          <p:nvPr/>
        </p:nvSpPr>
        <p:spPr>
          <a:xfrm>
            <a:off x="6269034" y="4635201"/>
            <a:ext cx="1855791" cy="86786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35D93D8-15D0-4D81-B3C2-EEB60FF42F47}"/>
              </a:ext>
            </a:extLst>
          </p:cNvPr>
          <p:cNvSpPr txBox="1">
            <a:spLocks/>
          </p:cNvSpPr>
          <p:nvPr/>
        </p:nvSpPr>
        <p:spPr>
          <a:xfrm>
            <a:off x="526608" y="1468539"/>
            <a:ext cx="3309234" cy="10377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>
            <a:lvl1pPr marL="2286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defRPr>
            </a:lvl1pPr>
            <a:lvl2pPr marL="723900" marR="0" indent="-2667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defRPr>
            </a:lvl2pPr>
            <a:lvl3pPr marL="1234438" marR="0" indent="-320038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defRPr>
            </a:lvl3pPr>
            <a:lvl4pPr marL="1727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defRPr>
            </a:lvl4pPr>
            <a:lvl5pPr marL="21844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defRPr>
            </a:lvl5pPr>
            <a:lvl6pPr marL="2590800" marR="0" indent="-3048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6pPr>
            <a:lvl7pPr marL="3048000" marR="0" indent="-3048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7pPr>
            <a:lvl8pPr marL="3505200" marR="0" indent="-3048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8pPr>
            <a:lvl9pPr marL="3962400" marR="0" indent="-3048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indent="0" hangingPunct="1">
              <a:buFont typeface="Arial"/>
              <a:buNone/>
            </a:pPr>
            <a:r>
              <a:rPr lang="en-US" sz="2600" dirty="0">
                <a:latin typeface="Garamond" panose="02020404030301010803" pitchFamily="18" charset="0"/>
              </a:rPr>
              <a:t>Section 4: Ministry info will be </a:t>
            </a:r>
            <a:r>
              <a:rPr lang="en-US" sz="2600" b="1" u="sng" dirty="0">
                <a:latin typeface="Garamond" panose="02020404030301010803" pitchFamily="18" charset="0"/>
              </a:rPr>
              <a:t>left blank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569F706-33E1-4491-AA6F-45A21426A112}"/>
              </a:ext>
            </a:extLst>
          </p:cNvPr>
          <p:cNvSpPr txBox="1"/>
          <p:nvPr/>
        </p:nvSpPr>
        <p:spPr>
          <a:xfrm>
            <a:off x="7000876" y="2055947"/>
            <a:ext cx="567499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atin typeface="Garamond" panose="02020404030301010803" pitchFamily="18" charset="0"/>
              </a:rPr>
              <a:t>Section 5: </a:t>
            </a:r>
            <a:br>
              <a:rPr lang="en-US" sz="2600" dirty="0">
                <a:latin typeface="Garamond" panose="02020404030301010803" pitchFamily="18" charset="0"/>
              </a:rPr>
            </a:br>
            <a:r>
              <a:rPr lang="en-US" sz="2600" u="sng" dirty="0">
                <a:latin typeface="Garamond" panose="02020404030301010803" pitchFamily="18" charset="0"/>
              </a:rPr>
              <a:t>Location</a:t>
            </a:r>
            <a:r>
              <a:rPr lang="en-US" sz="2600" dirty="0">
                <a:latin typeface="Garamond" panose="02020404030301010803" pitchFamily="18" charset="0"/>
              </a:rPr>
              <a:t> – Catholic Charities-Dallas; </a:t>
            </a:r>
          </a:p>
          <a:p>
            <a:r>
              <a:rPr lang="en-US" sz="2600" u="sng" dirty="0">
                <a:latin typeface="Garamond" panose="02020404030301010803" pitchFamily="18" charset="0"/>
              </a:rPr>
              <a:t>Position</a:t>
            </a:r>
            <a:r>
              <a:rPr lang="en-US" sz="2600" dirty="0">
                <a:latin typeface="Garamond" panose="02020404030301010803" pitchFamily="18" charset="0"/>
              </a:rPr>
              <a:t> – Volunteer; </a:t>
            </a:r>
          </a:p>
          <a:p>
            <a:r>
              <a:rPr lang="en-US" sz="2600" u="sng" dirty="0">
                <a:latin typeface="Garamond" panose="02020404030301010803" pitchFamily="18" charset="0"/>
              </a:rPr>
              <a:t>Title</a:t>
            </a:r>
            <a:r>
              <a:rPr lang="en-US" sz="2600" dirty="0">
                <a:latin typeface="Garamond" panose="02020404030301010803" pitchFamily="18" charset="0"/>
              </a:rPr>
              <a:t> – leave blank </a:t>
            </a:r>
          </a:p>
        </p:txBody>
      </p:sp>
    </p:spTree>
    <p:extLst>
      <p:ext uri="{BB962C8B-B14F-4D97-AF65-F5344CB8AC3E}">
        <p14:creationId xmlns:p14="http://schemas.microsoft.com/office/powerpoint/2010/main" val="1461477072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FC7CBD6-F1BB-4B78-829E-5D9A0755E7F9}"/>
              </a:ext>
            </a:extLst>
          </p:cNvPr>
          <p:cNvSpPr txBox="1">
            <a:spLocks/>
          </p:cNvSpPr>
          <p:nvPr/>
        </p:nvSpPr>
        <p:spPr>
          <a:xfrm>
            <a:off x="4495799" y="118958"/>
            <a:ext cx="7829549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>
            <a:lvl1pPr marL="2286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defRPr>
            </a:lvl1pPr>
            <a:lvl2pPr marL="723900" marR="0" indent="-2667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defRPr>
            </a:lvl2pPr>
            <a:lvl3pPr marL="1234438" marR="0" indent="-320038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defRPr>
            </a:lvl3pPr>
            <a:lvl4pPr marL="1727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defRPr>
            </a:lvl4pPr>
            <a:lvl5pPr marL="21844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defRPr>
            </a:lvl5pPr>
            <a:lvl6pPr marL="2590800" marR="0" indent="-3048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6pPr>
            <a:lvl7pPr marL="3048000" marR="0" indent="-3048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7pPr>
            <a:lvl8pPr marL="3505200" marR="0" indent="-3048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8pPr>
            <a:lvl9pPr marL="3962400" marR="0" indent="-3048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indent="0" hangingPunct="1">
              <a:buFont typeface="Arial"/>
              <a:buNone/>
            </a:pPr>
            <a:r>
              <a:rPr lang="en-US" sz="2600" dirty="0">
                <a:latin typeface="Garamond" panose="02020404030301010803" pitchFamily="18" charset="0"/>
              </a:rPr>
              <a:t>Section 6: Provide the information for your 3 references. For CCD, the reference e-mail is </a:t>
            </a:r>
            <a:r>
              <a:rPr lang="en-US" sz="2600" b="1" u="sng" dirty="0">
                <a:solidFill>
                  <a:srgbClr val="FF0000"/>
                </a:solidFill>
                <a:latin typeface="Garamond" panose="02020404030301010803" pitchFamily="18" charset="0"/>
              </a:rPr>
              <a:t>required</a:t>
            </a:r>
            <a:r>
              <a:rPr lang="en-US" sz="2600" dirty="0">
                <a:solidFill>
                  <a:srgbClr val="FF0000"/>
                </a:solidFill>
                <a:latin typeface="Garamond" panose="02020404030301010803" pitchFamily="18" charset="0"/>
              </a:rPr>
              <a:t>.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167BD06-167B-483E-A225-C31DDFEB48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9234" y="1200814"/>
            <a:ext cx="10652766" cy="5657186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6B320DB6-324E-41E3-90CD-F4344248B1B4}"/>
              </a:ext>
            </a:extLst>
          </p:cNvPr>
          <p:cNvSpPr/>
          <p:nvPr/>
        </p:nvSpPr>
        <p:spPr>
          <a:xfrm>
            <a:off x="4684642" y="6012664"/>
            <a:ext cx="2822713" cy="80091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348EC68-D1C1-4511-97A3-73DFF7DF3285}"/>
              </a:ext>
            </a:extLst>
          </p:cNvPr>
          <p:cNvSpPr/>
          <p:nvPr/>
        </p:nvSpPr>
        <p:spPr>
          <a:xfrm>
            <a:off x="4684643" y="3143638"/>
            <a:ext cx="2822713" cy="80091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E1F2441-C828-4512-AB72-5584B97DD426}"/>
              </a:ext>
            </a:extLst>
          </p:cNvPr>
          <p:cNvSpPr/>
          <p:nvPr/>
        </p:nvSpPr>
        <p:spPr>
          <a:xfrm>
            <a:off x="4684643" y="4470296"/>
            <a:ext cx="2822713" cy="80091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989629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92E7B59-16C0-4299-9E07-A8332C6DD444}"/>
              </a:ext>
            </a:extLst>
          </p:cNvPr>
          <p:cNvSpPr txBox="1">
            <a:spLocks/>
          </p:cNvSpPr>
          <p:nvPr/>
        </p:nvSpPr>
        <p:spPr>
          <a:xfrm>
            <a:off x="3111445" y="476784"/>
            <a:ext cx="937583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>
            <a:lvl1pPr marL="2286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defRPr>
            </a:lvl1pPr>
            <a:lvl2pPr marL="723900" marR="0" indent="-2667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defRPr>
            </a:lvl2pPr>
            <a:lvl3pPr marL="1234438" marR="0" indent="-320038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defRPr>
            </a:lvl3pPr>
            <a:lvl4pPr marL="1727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defRPr>
            </a:lvl4pPr>
            <a:lvl5pPr marL="21844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defRPr>
            </a:lvl5pPr>
            <a:lvl6pPr marL="2590800" marR="0" indent="-3048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6pPr>
            <a:lvl7pPr marL="3048000" marR="0" indent="-3048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7pPr>
            <a:lvl8pPr marL="3505200" marR="0" indent="-3048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8pPr>
            <a:lvl9pPr marL="3962400" marR="0" indent="-3048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indent="0" hangingPunct="1">
              <a:buFont typeface="Arial"/>
              <a:buNone/>
            </a:pPr>
            <a:r>
              <a:rPr lang="en-US" sz="2600" dirty="0">
                <a:latin typeface="Garamond" panose="02020404030301010803" pitchFamily="18" charset="0"/>
              </a:rPr>
              <a:t>Section 7: Answer the following questions regarding your background info and provide any additional information in the space provided.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7BD4EC9-EA26-47B3-B81E-9543CD0AF6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76898"/>
            <a:ext cx="12192000" cy="452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133043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9B1857E5E8C714083DA072F95D9D328" ma:contentTypeVersion="8" ma:contentTypeDescription="Create a new document." ma:contentTypeScope="" ma:versionID="2392da69a5a2afa7cec4deafcf3c19cf">
  <xsd:schema xmlns:xsd="http://www.w3.org/2001/XMLSchema" xmlns:xs="http://www.w3.org/2001/XMLSchema" xmlns:p="http://schemas.microsoft.com/office/2006/metadata/properties" xmlns:ns3="8eed8b69-d223-49e3-aaf9-cfbe34e638f5" targetNamespace="http://schemas.microsoft.com/office/2006/metadata/properties" ma:root="true" ma:fieldsID="42db404d986a704433e389bc8e305f0a" ns3:_="">
    <xsd:import namespace="8eed8b69-d223-49e3-aaf9-cfbe34e638f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ed8b69-d223-49e3-aaf9-cfbe34e638f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02538E0-6C13-4281-9944-940DE5A35FB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eed8b69-d223-49e3-aaf9-cfbe34e638f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43D4859-B7F4-4B25-95FA-55A129316A5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1D72570-D30A-43CE-9DD0-51934C4C36BD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394</TotalTime>
  <Words>468</Words>
  <Application>Microsoft Office PowerPoint</Application>
  <PresentationFormat>Widescreen</PresentationFormat>
  <Paragraphs>53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Garamond</vt:lpstr>
      <vt:lpstr>Helvetica</vt:lpstr>
      <vt:lpstr>Verdana</vt:lpstr>
      <vt:lpstr>Office Theme</vt:lpstr>
      <vt:lpstr>PowerPoint Presentation</vt:lpstr>
      <vt:lpstr>The process for 18+, ongoing volunteers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Complete the Safe Environment training once your screening form has been submitted.   Click on “My Obligations” at the top of the page      A login page will show up. Type in your information then click “search”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Lacy De La Garza</dc:creator>
  <cp:lastModifiedBy>Celeste Garcia</cp:lastModifiedBy>
  <cp:revision>15</cp:revision>
  <dcterms:modified xsi:type="dcterms:W3CDTF">2019-10-03T20:45:20Z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0x01010009B1857E5E8C714083DA072F95D9D328</vt:lpwstr>
  </property>
</Properties>
</file>